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61" r:id="rId2"/>
    <p:sldId id="256" r:id="rId3"/>
    <p:sldId id="260" r:id="rId4"/>
    <p:sldId id="264" r:id="rId5"/>
    <p:sldId id="258" r:id="rId6"/>
    <p:sldId id="265" r:id="rId7"/>
    <p:sldId id="266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E3B4A49B-2331-4FFA-9269-47F8357C5EEF}">
          <p14:sldIdLst>
            <p14:sldId id="261"/>
            <p14:sldId id="256"/>
            <p14:sldId id="260"/>
            <p14:sldId id="264"/>
            <p14:sldId id="258"/>
            <p14:sldId id="265"/>
          </p14:sldIdLst>
        </p14:section>
        <p14:section name="Untitled Section" id="{355E20D8-EBD3-47CD-9FE5-8A53D90AE9B3}">
          <p14:sldIdLst>
            <p14:sldId id="266"/>
          </p14:sldIdLst>
        </p14:section>
      </p14:sectionLst>
    </p:ex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13" autoAdjust="0"/>
    <p:restoredTop sz="94660"/>
  </p:normalViewPr>
  <p:slideViewPr>
    <p:cSldViewPr snapToGrid="0">
      <p:cViewPr varScale="1">
        <p:scale>
          <a:sx n="101" d="100"/>
          <a:sy n="101" d="100"/>
        </p:scale>
        <p:origin x="-128" y="-16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printerSettings" Target="printerSettings/printerSettings1.bin"/><Relationship Id="rId1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347D-5ACD-4C99-B74B-A9C85AD731AF}" type="datetimeFigureOut">
              <a:rPr lang="en-US" dirty="0"/>
              <a:t>8/5/14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8/5/14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8/5/14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>
          <a:xfrm>
            <a:off x="1930400" y="3771174"/>
            <a:ext cx="7279649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8/5/14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8/5/14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8/5/14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8/5/14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8/5/14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8/5/14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8/5/14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8/5/14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8/5/14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8/5/14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8/5/14</a:t>
            </a:fld>
            <a:endParaRPr 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8/5/14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8/5/14</a:t>
            </a:fld>
            <a:endParaRPr lang="en-US" dirty="0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8/5/14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20" Type="http://schemas.openxmlformats.org/officeDocument/2006/relationships/image" Target="../media/image3.png"/><Relationship Id="rId21" Type="http://schemas.openxmlformats.org/officeDocument/2006/relationships/image" Target="../media/image4.png"/><Relationship Id="rId22" Type="http://schemas.openxmlformats.org/officeDocument/2006/relationships/image" Target="../media/image5.png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theme" Target="../theme/theme1.xml"/><Relationship Id="rId19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40000"/>
                  <a:lumOff val="60000"/>
                  <a:alpha val="7000"/>
                </a:schemeClr>
              </a:gs>
              <a:gs pos="69000">
                <a:schemeClr val="bg2">
                  <a:lumMod val="40000"/>
                  <a:lumOff val="60000"/>
                  <a:alpha val="0"/>
                </a:schemeClr>
              </a:gs>
              <a:gs pos="36000">
                <a:schemeClr val="bg2">
                  <a:lumMod val="40000"/>
                  <a:lumOff val="6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9012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4509A250-FF31-4206-8172-F9D3106AACB1}" type="datetimeFigureOut">
              <a:rPr lang="en-US" dirty="0"/>
              <a:t>8/5/14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8" r:id="rId9"/>
    <p:sldLayoutId id="2147483667" r:id="rId10"/>
    <p:sldLayoutId id="2147483661" r:id="rId11"/>
    <p:sldLayoutId id="2147483664" r:id="rId12"/>
    <p:sldLayoutId id="2147483662" r:id="rId13"/>
    <p:sldLayoutId id="2147483669" r:id="rId14"/>
    <p:sldLayoutId id="2147483670" r:id="rId15"/>
    <p:sldLayoutId id="2147483658" r:id="rId16"/>
    <p:sldLayoutId id="2147483659" r:id="rId17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4" Type="http://schemas.openxmlformats.org/officeDocument/2006/relationships/image" Target="../media/image9.jpg"/><Relationship Id="rId5" Type="http://schemas.openxmlformats.org/officeDocument/2006/relationships/image" Target="../media/image10.jpe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1.jpeg"/><Relationship Id="rId3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4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4" Type="http://schemas.openxmlformats.org/officeDocument/2006/relationships/image" Target="../media/image18.jpeg"/><Relationship Id="rId5" Type="http://schemas.openxmlformats.org/officeDocument/2006/relationships/image" Target="../media/image19.jpe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4" Type="http://schemas.openxmlformats.org/officeDocument/2006/relationships/image" Target="../media/image22.jpg"/><Relationship Id="rId5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jpeg"/><Relationship Id="rId3" Type="http://schemas.openxmlformats.org/officeDocument/2006/relationships/image" Target="../media/image2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8000" dirty="0" smtClean="0"/>
              <a:t> </a:t>
            </a:r>
            <a:endParaRPr lang="en-US" sz="8000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6032" y="318818"/>
            <a:ext cx="7894439" cy="5649166"/>
          </a:xfrm>
        </p:spPr>
      </p:pic>
    </p:spTree>
    <p:extLst>
      <p:ext uri="{BB962C8B-B14F-4D97-AF65-F5344CB8AC3E}">
        <p14:creationId xmlns:p14="http://schemas.microsoft.com/office/powerpoint/2010/main" val="2239504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4" y="97537"/>
            <a:ext cx="8683989" cy="999744"/>
          </a:xfrm>
        </p:spPr>
        <p:txBody>
          <a:bodyPr/>
          <a:lstStyle/>
          <a:p>
            <a:r>
              <a:rPr lang="en-US" sz="4800" dirty="0" smtClean="0"/>
              <a:t>Common French Foods</a:t>
            </a:r>
            <a:endParaRPr lang="en-US" sz="48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9269" y="1213255"/>
            <a:ext cx="4469044" cy="234680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9269" y="3798908"/>
            <a:ext cx="4469044" cy="267557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6795" y="1213254"/>
            <a:ext cx="4839744" cy="2346809"/>
          </a:xfrm>
          <a:prstGeom prst="rect">
            <a:avLst/>
          </a:prstGeom>
        </p:spPr>
      </p:pic>
      <p:pic>
        <p:nvPicPr>
          <p:cNvPr id="2050" name="Picture 2" descr="http://sweetsagebakery.com/images/breads/01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36671" y="3636036"/>
            <a:ext cx="4849868" cy="2838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3344667" y="2628140"/>
            <a:ext cx="267824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3200" dirty="0" smtClean="0">
                <a:solidFill>
                  <a:schemeClr val="bg1"/>
                </a:solidFill>
              </a:rPr>
              <a:t>Crepes</a:t>
            </a:r>
            <a:endParaRPr lang="en-US" sz="3200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9053231" y="3043110"/>
            <a:ext cx="1697482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000000"/>
                </a:solidFill>
              </a:rPr>
              <a:t>Quiche</a:t>
            </a:r>
            <a:endParaRPr lang="en-US" sz="3200" dirty="0">
              <a:solidFill>
                <a:srgbClr val="00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301030" y="3822749"/>
            <a:ext cx="2422826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</a:rPr>
              <a:t>Croissant</a:t>
            </a:r>
            <a:endParaRPr lang="en-US" sz="3200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776605" y="5759274"/>
            <a:ext cx="2036978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000000"/>
                </a:solidFill>
              </a:rPr>
              <a:t>Baguette</a:t>
            </a:r>
            <a:endParaRPr lang="en-US" sz="32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60745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01952" y="-1218292"/>
            <a:ext cx="10972800" cy="2321910"/>
          </a:xfrm>
        </p:spPr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/>
            </a:r>
            <a:br>
              <a:rPr lang="en-US" dirty="0" smtClean="0">
                <a:solidFill>
                  <a:srgbClr val="FFFF00"/>
                </a:solidFill>
              </a:rPr>
            </a:br>
            <a:r>
              <a:rPr lang="en-US" dirty="0">
                <a:solidFill>
                  <a:srgbClr val="FFFF00"/>
                </a:solidFill>
              </a:rPr>
              <a:t/>
            </a:r>
            <a:br>
              <a:rPr lang="en-US" dirty="0">
                <a:solidFill>
                  <a:srgbClr val="FFFF00"/>
                </a:solidFill>
              </a:rPr>
            </a:br>
            <a:r>
              <a:rPr lang="en-US" dirty="0" smtClean="0">
                <a:solidFill>
                  <a:srgbClr val="FFFF00"/>
                </a:solidFill>
              </a:rPr>
              <a:t/>
            </a:r>
            <a:br>
              <a:rPr lang="en-US" dirty="0" smtClean="0">
                <a:solidFill>
                  <a:srgbClr val="FFFF00"/>
                </a:solidFill>
              </a:rPr>
            </a:br>
            <a:r>
              <a:rPr lang="en-US" dirty="0">
                <a:solidFill>
                  <a:srgbClr val="FFFF00"/>
                </a:solidFill>
              </a:rPr>
              <a:t/>
            </a:r>
            <a:br>
              <a:rPr lang="en-US" dirty="0">
                <a:solidFill>
                  <a:srgbClr val="FFFF00"/>
                </a:solidFill>
              </a:rPr>
            </a:br>
            <a:r>
              <a:rPr lang="en-US" dirty="0" smtClean="0">
                <a:solidFill>
                  <a:srgbClr val="FFFF00"/>
                </a:solidFill>
              </a:rPr>
              <a:t/>
            </a:r>
            <a:br>
              <a:rPr lang="en-US" dirty="0" smtClean="0">
                <a:solidFill>
                  <a:srgbClr val="FFFF00"/>
                </a:solidFill>
              </a:rPr>
            </a:br>
            <a:r>
              <a:rPr lang="en-US" dirty="0">
                <a:solidFill>
                  <a:srgbClr val="FFFF00"/>
                </a:solidFill>
              </a:rPr>
              <a:t/>
            </a:r>
            <a:br>
              <a:rPr lang="en-US" dirty="0">
                <a:solidFill>
                  <a:srgbClr val="FFFF00"/>
                </a:solidFill>
              </a:rPr>
            </a:br>
            <a:r>
              <a:rPr lang="en-US" sz="4800" dirty="0" smtClean="0">
                <a:solidFill>
                  <a:srgbClr val="FFFF00"/>
                </a:solidFill>
              </a:rPr>
              <a:t>Unique Foods of France</a:t>
            </a:r>
            <a:endParaRPr lang="en-US" sz="4800" dirty="0">
              <a:solidFill>
                <a:srgbClr val="FFFF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20908591">
            <a:off x="920349" y="1527035"/>
            <a:ext cx="3705200" cy="3215733"/>
          </a:xfrm>
        </p:spPr>
        <p:txBody>
          <a:bodyPr>
            <a:normAutofit/>
          </a:bodyPr>
          <a:lstStyle/>
          <a:p>
            <a:pPr algn="l"/>
            <a:r>
              <a:rPr lang="en-US" dirty="0" smtClean="0">
                <a:solidFill>
                  <a:srgbClr val="FF0000"/>
                </a:solidFill>
              </a:rPr>
              <a:t>      </a:t>
            </a:r>
            <a:r>
              <a:rPr lang="en-US" sz="3200" dirty="0" smtClean="0">
                <a:solidFill>
                  <a:srgbClr val="FF0000"/>
                </a:solidFill>
              </a:rPr>
              <a:t>Escargot</a:t>
            </a:r>
          </a:p>
        </p:txBody>
      </p:sp>
      <p:pic>
        <p:nvPicPr>
          <p:cNvPr id="1028" name="Picture 4" descr="http://ferrebeekeeper.files.wordpress.com/2012/02/escargo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0863918">
            <a:off x="656028" y="2468962"/>
            <a:ext cx="4233843" cy="3175382"/>
          </a:xfrm>
          <a:prstGeom prst="rect">
            <a:avLst/>
          </a:prstGeom>
          <a:noFill/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67500" y="2349500"/>
            <a:ext cx="3937000" cy="38862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705600" y="1752600"/>
            <a:ext cx="5690925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err="1" smtClean="0">
                <a:solidFill>
                  <a:srgbClr val="FF0000"/>
                </a:solidFill>
              </a:rPr>
              <a:t>Fois</a:t>
            </a:r>
            <a:r>
              <a:rPr lang="en-US" sz="3200" dirty="0" smtClean="0">
                <a:solidFill>
                  <a:srgbClr val="FF0000"/>
                </a:solidFill>
              </a:rPr>
              <a:t> Gras   </a:t>
            </a:r>
            <a:endParaRPr lang="en-US" sz="32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28275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1200" y="274638"/>
            <a:ext cx="8229600" cy="7159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Mealtime customs</a:t>
            </a:r>
            <a:endParaRPr lang="en-US" dirty="0"/>
          </a:p>
        </p:txBody>
      </p:sp>
      <p:pic>
        <p:nvPicPr>
          <p:cNvPr id="6" name="Content Placeholder 5" descr="images-12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990600"/>
            <a:ext cx="3505200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2" descr="steak frite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31100" y="1714500"/>
            <a:ext cx="3794760" cy="3048000"/>
          </a:xfrm>
          <a:prstGeom prst="rect">
            <a:avLst/>
          </a:prstGeom>
          <a:noFill/>
        </p:spPr>
      </p:pic>
      <p:pic>
        <p:nvPicPr>
          <p:cNvPr id="3076" name="Picture 4" descr="images-1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0700" y="3505200"/>
            <a:ext cx="5333625" cy="33528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4064000" y="1854200"/>
            <a:ext cx="2946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tx2"/>
                </a:solidFill>
              </a:rPr>
              <a:t>Breakfast:  Cappuccino and croissant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23900" y="4813300"/>
            <a:ext cx="116559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Lunch:</a:t>
            </a:r>
          </a:p>
          <a:p>
            <a:r>
              <a:rPr lang="en-US" dirty="0" smtClean="0"/>
              <a:t>Sidewalk </a:t>
            </a:r>
          </a:p>
          <a:p>
            <a:r>
              <a:rPr lang="en-US" dirty="0" smtClean="0"/>
              <a:t>cafe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8445500" y="5283200"/>
            <a:ext cx="181026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Dinner: </a:t>
            </a:r>
          </a:p>
          <a:p>
            <a:r>
              <a:rPr lang="en-US" dirty="0" smtClean="0"/>
              <a:t> Steak frites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57362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05147" y="806751"/>
            <a:ext cx="8289701" cy="126888"/>
          </a:xfrm>
        </p:spPr>
        <p:txBody>
          <a:bodyPr>
            <a:noAutofit/>
          </a:bodyPr>
          <a:lstStyle/>
          <a:p>
            <a:r>
              <a:rPr lang="en-US" sz="4800" dirty="0" smtClean="0"/>
              <a:t>                     Famous Dishes</a:t>
            </a:r>
            <a:endParaRPr lang="en-US" sz="48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4915" y="1102299"/>
            <a:ext cx="4679385" cy="2721954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05600" y="3942346"/>
            <a:ext cx="5486400" cy="2684039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0" y="233149"/>
            <a:ext cx="5608320" cy="14157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>
                <a:solidFill>
                  <a:srgbClr val="CC0000"/>
                </a:solidFill>
                <a:latin typeface="Verdana" panose="020B0604030504040204" pitchFamily="34" charset="0"/>
              </a:rPr>
              <a:t>Chicken Marengo </a:t>
            </a:r>
            <a:r>
              <a:rPr lang="en-US" dirty="0">
                <a:solidFill>
                  <a:srgbClr val="CC0000"/>
                </a:solidFill>
                <a:latin typeface="Verdana" panose="020B0604030504040204" pitchFamily="34" charset="0"/>
              </a:rPr>
              <a:t>– </a:t>
            </a:r>
            <a:endParaRPr lang="en-US" dirty="0" smtClean="0">
              <a:solidFill>
                <a:srgbClr val="CC0000"/>
              </a:solidFill>
              <a:latin typeface="Verdana" panose="020B0604030504040204" pitchFamily="34" charset="0"/>
            </a:endParaRPr>
          </a:p>
          <a:p>
            <a:r>
              <a:rPr lang="en-US" dirty="0" smtClean="0">
                <a:solidFill>
                  <a:srgbClr val="CC0000"/>
                </a:solidFill>
                <a:latin typeface="Verdana" panose="020B0604030504040204" pitchFamily="34" charset="0"/>
              </a:rPr>
              <a:t>the </a:t>
            </a:r>
            <a:r>
              <a:rPr lang="en-US" dirty="0">
                <a:solidFill>
                  <a:srgbClr val="CC0000"/>
                </a:solidFill>
                <a:latin typeface="Verdana" panose="020B0604030504040204" pitchFamily="34" charset="0"/>
              </a:rPr>
              <a:t>famous French dish invented by Napoleon’s battlefield chef to celebrate Napoleon’s success </a:t>
            </a:r>
            <a:r>
              <a:rPr lang="en-US" dirty="0" smtClean="0">
                <a:solidFill>
                  <a:srgbClr val="CC0000"/>
                </a:solidFill>
                <a:latin typeface="Verdana" panose="020B0604030504040204" pitchFamily="34" charset="0"/>
              </a:rPr>
              <a:t>in northwest </a:t>
            </a:r>
            <a:r>
              <a:rPr lang="en-US" dirty="0">
                <a:solidFill>
                  <a:srgbClr val="CC0000"/>
                </a:solidFill>
                <a:latin typeface="Verdana" panose="020B0604030504040204" pitchFamily="34" charset="0"/>
              </a:rPr>
              <a:t>Italy in 1800</a:t>
            </a:r>
            <a:endParaRPr lang="en-US" b="0" i="0" dirty="0">
              <a:solidFill>
                <a:srgbClr val="CC0000"/>
              </a:solidFill>
              <a:effectLst/>
              <a:latin typeface="Verdana" panose="020B0604030504040204" pitchFamily="34" charset="0"/>
            </a:endParaRPr>
          </a:p>
        </p:txBody>
      </p:sp>
      <p:pic>
        <p:nvPicPr>
          <p:cNvPr id="3074" name="Picture 2" descr="http://skdd.files.wordpress.com/2011/09/french-pastries-montmartrec2a0parisc2a0ile-de-francec2a0fr-by-zhu-2feb2008-flickr2321405928_f48035ebb1_z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835" y="3959459"/>
            <a:ext cx="4865570" cy="2415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9" descr="http://3.bp.blogspot.com/-23r3YS04-4c/TmVFmuWNB7I/AAAAAAAAAIs/oMyLG4pdFiI/s320/mil+-+coquette+cheese.jpg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9300" y="812800"/>
            <a:ext cx="5003800" cy="2859053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TextBox 5"/>
          <p:cNvSpPr txBox="1"/>
          <p:nvPr/>
        </p:nvSpPr>
        <p:spPr>
          <a:xfrm rot="10400160" flipV="1">
            <a:off x="4467554" y="6039545"/>
            <a:ext cx="2120071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Pastries</a:t>
            </a:r>
            <a:endParaRPr lang="en-US" sz="3200" dirty="0"/>
          </a:p>
        </p:txBody>
      </p:sp>
      <p:sp>
        <p:nvSpPr>
          <p:cNvPr id="11" name="TextBox 10"/>
          <p:cNvSpPr txBox="1"/>
          <p:nvPr/>
        </p:nvSpPr>
        <p:spPr>
          <a:xfrm>
            <a:off x="7353300" y="5994400"/>
            <a:ext cx="387350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FF6600"/>
                </a:solidFill>
              </a:rPr>
              <a:t>       Crème </a:t>
            </a:r>
            <a:r>
              <a:rPr lang="en-US" sz="3200" dirty="0" err="1" smtClean="0">
                <a:solidFill>
                  <a:srgbClr val="FF6600"/>
                </a:solidFill>
              </a:rPr>
              <a:t>Brulee</a:t>
            </a:r>
            <a:endParaRPr lang="en-US" sz="3200" dirty="0">
              <a:solidFill>
                <a:srgbClr val="FF66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207000" y="2222500"/>
            <a:ext cx="238760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err="1" smtClean="0"/>
              <a:t>Fromage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6821727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</a:t>
            </a:r>
            <a:r>
              <a:rPr lang="en-US" dirty="0" smtClean="0"/>
              <a:t>quipment</a:t>
            </a:r>
            <a:endParaRPr lang="en-US" dirty="0"/>
          </a:p>
        </p:txBody>
      </p:sp>
      <p:pic>
        <p:nvPicPr>
          <p:cNvPr id="4098" name="Picture 2" descr="mandolin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7911" y="2731007"/>
            <a:ext cx="3676650" cy="2286001"/>
          </a:xfrm>
          <a:prstGeom prst="rect">
            <a:avLst/>
          </a:prstGeom>
          <a:noFill/>
        </p:spPr>
      </p:pic>
      <p:pic>
        <p:nvPicPr>
          <p:cNvPr id="5" name="Content Placeholder 4" descr="images-18.jpg"/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22761" y="152399"/>
            <a:ext cx="2971800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AutoShape 2" descr="data:image/jpeg;base64,/9j/4AAQSkZJRgABAQAAAQABAAD/2wCEAAkGBxISEhQUExIVFBUUFBQUFBQVFhIUFBQUFBQWFhQUFBQYHCggGBolHBQUITEhJSkrLi4uFx8zODMsNygtLisBCgoKDg0OFxAQGiwcHBwsLDAsLCwsLCwsLCwsLCwsLCwsLCwsLCwsLCwsLCwsLCwsLCwsLCwsLCw3LCw3LCwsLf/AABEIANAA8gMBIgACEQEDEQH/xAAbAAABBQEBAAAAAAAAAAAAAAAEAAECAwUGB//EAD0QAAECAwMKBAUEAAUFAAAAAAEAAgMEURFhoQUSExQhMUGR0fAGUnGxIjJigeFCkqLBByNysvEWQ1PS4v/EABoBAAMBAQEBAAAAAAAAAAAAAAABAgQDBQb/xAAoEQACAgICAgAFBQEAAAAAAAAAAQIRAyEEEjFBIjJRcaEFFFJhsRP/2gAMAwEAAhEDEQA/ACtTvTaleiA41T2mq+bo98GMilqaK21S21ToAfU0tVNPdE7apjbVFCBjKG7FLUnV90TaapZxqigKBJOqEhJmoV2eapB96BlWomoSdJu4OHJW6S9LOvQAOZJ9WqIlHW7bESYifSFAAkeULrlWcl7AM6z7I8RE+f6IAynZI+op25M+orTtFyjai2AEMmjzFOyQFSjM6xLPSsAbU71JsqalXF9qYkVQBWJc1UhBPmwUw4KQeKoAho3VUmwyf1J88VKbPCAKXNcN6fMvVhLTv2qJDUUAwh3qRhJ7Qna8IoCOiTKzSXlJOhEsxtU/wqsxLlAxLkWwLy4Js4KjTihUtN3YjY9FzXBPntQ7ooUdMOwlbCkEuc1QJFVUY47CiY47CNgWkNqmLAqjHb2E2sBLYyw5t6cNFVTpgln+qewL80JGGFSYik55sRsWizMbVRJbVRYT2FGYYCNhwRTDRZnNqE4LahBtYAnA9UDDPhqlY2uCFz7iqzGfTFAg8Nb2FG1vYQWlfTFM97/LijYaD85vYSDmqrJEjFjxWwwLLd7rbc1o3leiw/DsuxmaIYOz5nbXG+3otOHjTyq1pHDNyI49eWcCHN7CRcKLXy5kJzLXQt3lP9Fc7a/iAoy4p43UiseWORWgvZTBLZQoXSFLSm/muWzqFbL+SY2XobTnspabu1LYBNovSQ2lNMUkAXbahQLr0Rq4qcE+qtqU6FZQ1pNE5hFX6o3zHmmMu2p5ooAV8ElRbAIRegbU80+rNPE80UFg2iTiCKK8yo8x5paqPMUdQsHMAXc0+iFyIEoPMj5Hw9Fi/KLB5nbB9q/ZVHHKTpKyZTUVbdGMGC5IAXYruJHwbCbtiOc80Hwtw24rdlMnwofyQ2t9ALee9bIcCb+Z0ZZ82K+VWecy2RY7/lgu9SM0c3WLSg+EI535jfVxJwC72xPYtMeDjXm2cHzMj8Uji2eCncYrR6NJ/tWf9FD/AM38P/pdiLKp/hrgun7TD9Pyzn+5y/X/AA4p3gikYfdh/wDZDRvBkYfK9jv3N/pd9YKpZl4SfDwv1+WNcrKvZ5lMeHZhm+ETe0h2A2rMiwi02OBaaOtB5FevFqqjy7XixzQ4UIB91xl+nwfyujrHnS9o8jAF3NSAFBzK72f8JQH7WWwzdtbyP9LLk/BztJZEd8A4tO11wossuFkTryaY8uDV+AzwTIZrDFI2v2N/0jqfYLq2C1Uw4QaA1osAAAA4AKQcvWxY1jgor0eZkm5ycgLKMtvK4rLOTtpcBtG8VXoT3W71g5VleISy41kjTHjyOErRwQhi5Nohcj5mSaHFVaq2q8OeNxbT9HsRmpJNAujFEswUCI1NtUxk21UUVZRmNokrtWbXFJFBYc2FckYRoic+4pBwTFYGW3KOiuWgCFLPF6OqDsZuhuSMK5aIf6pZwv5J0LsZzWDy4lESWT3xXZrGW1NuwXkrXyXk4xjxDRvNmAvXVy8u1gzWiwd76rXx+I57lpGbNyVDS8mVkzw7Ch2FwD3X/KPQdVtWJnPAQsabXqQhGCqKo86U3J3JhTngKp0wsyNOqgzBNysizVdM3qozYqs0H7qYcgLDta9U4mLigg5TDkwsMEf1VjZhAhym1yQGg2MrA9AQ9u5GwoVm9AyZ2qQCcBRc5ADPKFjxLFZFiLHn52xIAt87YgZmfBWFNZQc42BDDOPzOP2s91nyciEdWd4YZS9DZWbn7rTt4IRkls2tOK0GxGjcCn0wocF5eWanLsejii4R6mfqoolq1yPdFFCo6w2mIXOkdLYHqvdiSM04p7JI0FsH1k+XFITB8uKZkverNXUWyqRHWHeXFPrLvLipCXS0Ar7o2GhtYd5cUZkmC+NEDALBvcbflbxKFMAVXZ+HcniFCB/U/wCJ3p+kcvdaeNheSdPwjPyMn/OGvLNKBBaxoa0WAbkosSwKTjYsidmdq9pI8lseam1mxZglVRo1qqDlRJeHKQcqWq1gQBa1ym1RY1WtagQ4UgFJrVY1iBkAERLy5dcERAlOJ5IwBIZCFCDRsViW7fyVb3oGO96HiRFGLFWZNTaAJzcyuYyzPBpzR8Tjyb63o2bmXuIZCHxONlvBt/qtHJ3hdrRa/wCJx2knbtSasEzk3xXANNg2jjs2qBmHUbzK6nxRkxrYQIG4hcmIAXjcvH0yOvZ6vGn2hv0S05oOZSEw65IS4UtXCy7NOiOtOoFHSOo3FWGAkJdGwKs5304pK/V0kwCgB2U+d3aFQJc0UtXNCgRbnHspd71TqxoUxlnUKLAOkIAfEY3ZtcLdvDjgu9XDeG4JEwwkbrfYruivV4K+Bv8As83mP40v6BJ6JY0rnZiJatzK3yrnopW4xsqJTtUVawJiLWBXMCrYETDYgRJrVcxqlChI+BKV5IGkDQZcnqj4MAN6q1rbFIBIoYJONnqmc+iHiPQBJ8RCx5ixVTExYsWcnLdgTFZdOzyzojidqIl5Qn4nfYV/ChNBAgvw3DBiE0FoXVFc/wCGIPzO9AP7XQFIaMLxa+yCe9y4ITAqF1XjmZ+BzfpOK86Yz1wXmczckehxflZvtjio5qbYwqFhtYL1NsL1WM1m0I4qOafTN8w5rJbDN6sbCN6Vjo09Yb5hzSWfoDQpItga5f3amzu7VmHPSaH3KLLo0hHNMVEzJpis45/YSDXdhTbHSN7Is5ZGZss22b67F368jgl7XA0IPIr1HJcyHsHovU/T53FxZ53NjtSHn4WcwjiuVjrtHBc5l2QLfjaPh4il/ovRMDMkK+EENDWpISjn7hs4ngmSSgsWlLSZO/Yi5WSa2816IsNSKSKoUEDcrFOxIEBAxg3iVXEiJRH2oaLEsQBKJEWfNTVirm5qxY0eOXmwJk2TmpouNgRkhkuz4ni8NPueiKyVkoMse8bd4aeF5vRsd6AozphZ4gOiODW7zheVouYXmxotOA9VqSMm2GKuO8/0LkhlspAENga3hxqeJSm44a21SiPAFpXL5eynbsBUydIpKzm/Fc6XB5oCuJZOnsroPE77IEQ3FcAIpqsGRdnZuxOlR07Js9lEMmSuXhxXVRDIzqlZ3jNCZ07JhEMj99hc1Ciur7IlkV1TgubiWdDpxf39kyxtI6pSU0OjrNEm0JvSa2u1WCGFyLIaA1KcQDwtUi0Jw0FAEdEaldDkSbLQKcViZhs3DkUXk9/DZ9lq4kuuT7mfkxuB3UKKHBSc1YElNFvotmBMgr2FKzymjImcjtEQEbGHeKGguW1LQwAABYFMgFMGWblQi8BOqw9LSJASJVURyTnqiKTQpgQixVmTc3YrplsQ7mk/ZZsTJsd5+SwXlo/tMTAosUvK2cmSIh/E75uA8v5UpDIzm7XFtvDebPytJkkOJJwCASKXxrdg2+iTJVzvm2CnFGsYBuFiZ8QDikMUKEGiwCzvioR44aNqCm8qtbuXOz2UnPUuSRSjYblbK3AFc5GeTaSpxHId5WeUrO0VRg+L3/5DhUtGIXDsh+q6nxrH+Bjau9h+QuTbZRcmdYhcJvqjYIu91nwgKLRgei4zO8QyE0U90fAlreGJQkII2Fas8jqi/VLjz/CdOM69JQUdAY7aYJtKL8VVoj3/AMJaA175KNl6E+PtuSMx3ttTauajkeilq145HolTHodkcWbSVdKzTc4AWofVDdyPRMJZwII4d0Tg3GSZMkpJo6WXejIUSxZMpFR7Hr24StWeRNUzUgzh4ouHNgrHaVMOXVMho3WxQpWhYbYpU2zThxT7Co2dlUs0VCyROlLXinYqNWwVCYkVWQ6fKqfPuSsKNoxQqIk2AsOJNuqhIkYlLsNRNmYyqBxWTNZScdyEc5UuKlyKSGixCUO8qbiqXlQy0hnFDxXKxxQU/HDWkncBaVybLRxXiyeBjZtvyjE9hZTJlqGnIpiRHvJAznE7+HAck8GCTxCTSLi2akCYb2EdBjt7Cz5eVNQtOWlTUd/ZZ50aIoOgRmX8kbCjMv5IWDJfVt+yNhSh4H26LNJnZJFwjNv5JKQl3UHf2SXO2VSNYxncB7JtO7uzqoaI3YpaJ1QnsNFojuokYrqYKAguqORUtE6uCWx6H1k0wKg+bNMD0U9CewnMua4JbDRLJ83a4g/ZbUOIubiQHA2g7QtSUmc4e/qt/Fy66sx8jHvsjZY9Whyz4UVENct6ZiaCbUiVSHpaRMRYXKJco5yiXJ2IclVuKTnKpzkrHQnlUuKdzlS96VjGeVS5yd7lS9ylspIZ7lQ9yd7lU9y5tlJCe5cb4zyrZZCadp2u9KfdbWXcrNgsJ3uOxoqei89jkxHFztrnG0lSiigG0o+XzqYJpaTtqtSXkT3b1UTkjrjix5dz+wOq0pcuph+UpeTr/Y/taEKU9eZWWUkaUhQXP7H5RTHOph+Uocsa+/VXiWPA/wAvyuLZaGz3Uw/KZW6qfMf3JJWM0MwXJxDF2KK0woeQ6ps8UOHVAikQxdin0QuV2luOHVNp7kAViC25PoW3K4TNycTCVoewSJLtuWc5+iNrfuKhbbpjvb0Qc0+2vf2QpJeA6t+S2TnmvFoNtbjej4cZcbNvew5zNhwNxCuyf4kYTmxPgdf8p9D1W/DyLWzHkwV4OzbFU89ZMKbB4ohsda1NMzOAaXqJeh9KmL0+wupa56qc5QdEVToiOwUTc9VOcq3xFS+KpcilEse9UOiKt8VAzuUYcMWvcGi8rm5lKIY+IsPLmXYcAbdrj8rRv+9Aufyv4vLrWwWn/Wf6HVc5pHuJLrSTvJO0pfcr7F85PuivLn2k+hsAoFOXYDwwUpWVcf0roJCQd5fZRPIkdIY2UScBtMPwtmXgDZ8J5fhEy0ofKVoQpc+UrJKdmhRQPCAocOiJZm09uiJZB+k4K9sP6Th1XNtlpIHa9tMApCMyg5BGNYKHDqplop7dUtj0A62yn8UkZYPL7dU6VsNAYmLP+VITIpiqDLi/FRMGyuK5dmXSChNN7KnrbaYhCasb+SYQTfii2Og8TraYjqmdOCg5oLRG/FOIRvxR2YdQvXBQc1W+buHP8KjRnslM6H6pOTGolMzFt4DmOi5vKkEG34cR0XSvlweBxQ8eRB4HknHI0wcDh2ZRmJc/5TjYP0uOc3lw+y0pP/EMt2RoJH1QyHD9pssxWjNZKB/SsScyGPLh+Vux8iPszZMD9HTSnjqTf/3g00eC33Fi1YOXoD/ljMd6Paf7XlU14eu91mxcguHZWqMoPxIyyx5F6s9sOUmeccwqYuVoQ3xGj1cF4i7JDwojJT1fVfyOfxfxPXZnxXKM3x2egIceQWJOf4gy4+Rr4huGaOblwLMkOoiYWRXdhFY15Y6yPwjUnvG8zE2Ma2GP3O5nZgsaJMRIhteS41JtWnL5BK15XICiWbHHwXHBN+TnZeE48O+S2ZOQPl9l0MrkYDgtSBk1o4DBZp8hPwaYYaMiTlSP04tWtLts4HBGw5JlMR1RMKABw75rNKdnVRKITjwBwRDIrqHl+FZmm/FOGmp5qLKoWmd5Xck+su8p/ilY7zFM4OO9xP3RsKJa338KWvWbwf4IfQGqWqmvsmARrwoeTU6F1Q92JJbDReId+LU2Z9WITmDeeZ6paH15u6qOo7JtH1Yt6J9nm/2qOiFD+53VPmjgDzKdAOAPN7dE9rfN7dFHNFD+5yTgKHmU6AkWA/q9k2iHm9lGwUdzd1SPoeZU0MloB5sQmdL/AFYhK0fVzKkHijsUqQWwd8nb+r2VT8nA8fZGgi/mU5IpiUUO2Y8XJDT/AMtQ78iM7sW9s7JUXNZ2XdVSbXsRzhyG27DootyE0UwXRljOyeqbRs7LuqrvL6ipGC3IjajBWtyOyo7+y2A1nZKcNZ24pd2FGazJTKq9kg0ccUZY2h5u6qQDKfyd1SsChkoPNj+Fc2APMrAW3/uPVPY2/wDcUwICCPMU+hHmPNWNs7JSIbfzKYiBhCuKRhDzeye1vZPRRJb2SgCQgjuxMYIr7KJDakfcphm+Y8z0TES0I7A6JtDf7KJc2v8AL8KOc2uJQBLQ3/7Uk2c2vukiwP/Z"/>
          <p:cNvSpPr>
            <a:spLocks noChangeAspect="1" noChangeArrowheads="1"/>
          </p:cNvSpPr>
          <p:nvPr/>
        </p:nvSpPr>
        <p:spPr bwMode="auto">
          <a:xfrm>
            <a:off x="7705344" y="764344"/>
            <a:ext cx="4380666" cy="4380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7" name="AutoShape 4" descr="data:image/jpeg;base64,/9j/4AAQSkZJRgABAQAAAQABAAD/2wCEAAkGBxISEhQUExIVFBUUFBQUFBQVFhIUFBQUFBQWFhQUFBQYHCggGBolHBQUITEhJSkrLi4uFx8zODMsNygtLisBCgoKDg0OFxAQGiwcHBwsLDAsLCwsLCwsLCwsLCwsLCwsLCwsLCwsLCwsLCwsLCwsLCwsLCwsLCw3LCw3LCwsLf/AABEIANAA8gMBIgACEQEDEQH/xAAbAAABBQEBAAAAAAAAAAAAAAAEAAECAwUGB//EAD0QAAECAwMKBAUEAAUFAAAAAAEAAgMEURFhoQUSExQhMUGR0fAGUnGxIjJigeFCkqLBByNysvEWQ1PS4v/EABoBAAMBAQEBAAAAAAAAAAAAAAABAgQDBQb/xAAoEQACAgICAgAFBQEAAAAAAAAAAQIRAyEEEjFBIjJRcaEFFFJhsRP/2gAMAwEAAhEDEQA/ACtTvTaleiA41T2mq+bo98GMilqaK21S21ToAfU0tVNPdE7apjbVFCBjKG7FLUnV90TaapZxqigKBJOqEhJmoV2eapB96BlWomoSdJu4OHJW6S9LOvQAOZJ9WqIlHW7bESYifSFAAkeULrlWcl7AM6z7I8RE+f6IAynZI+op25M+orTtFyjai2AEMmjzFOyQFSjM6xLPSsAbU71JsqalXF9qYkVQBWJc1UhBPmwUw4KQeKoAho3VUmwyf1J88VKbPCAKXNcN6fMvVhLTv2qJDUUAwh3qRhJ7Qna8IoCOiTKzSXlJOhEsxtU/wqsxLlAxLkWwLy4Js4KjTihUtN3YjY9FzXBPntQ7ooUdMOwlbCkEuc1QJFVUY47CiY47CNgWkNqmLAqjHb2E2sBLYyw5t6cNFVTpgln+qewL80JGGFSYik55sRsWizMbVRJbVRYT2FGYYCNhwRTDRZnNqE4LahBtYAnA9UDDPhqlY2uCFz7iqzGfTFAg8Nb2FG1vYQWlfTFM97/LijYaD85vYSDmqrJEjFjxWwwLLd7rbc1o3leiw/DsuxmaIYOz5nbXG+3otOHjTyq1pHDNyI49eWcCHN7CRcKLXy5kJzLXQt3lP9Fc7a/iAoy4p43UiseWORWgvZTBLZQoXSFLSm/muWzqFbL+SY2XobTnspabu1LYBNovSQ2lNMUkAXbahQLr0Rq4qcE+qtqU6FZQ1pNE5hFX6o3zHmmMu2p5ooAV8ElRbAIRegbU80+rNPE80UFg2iTiCKK8yo8x5paqPMUdQsHMAXc0+iFyIEoPMj5Hw9Fi/KLB5nbB9q/ZVHHKTpKyZTUVbdGMGC5IAXYruJHwbCbtiOc80Hwtw24rdlMnwofyQ2t9ALee9bIcCb+Z0ZZ82K+VWecy2RY7/lgu9SM0c3WLSg+EI535jfVxJwC72xPYtMeDjXm2cHzMj8Uji2eCncYrR6NJ/tWf9FD/AM38P/pdiLKp/hrgun7TD9Pyzn+5y/X/AA4p3gikYfdh/wDZDRvBkYfK9jv3N/pd9YKpZl4SfDwv1+WNcrKvZ5lMeHZhm+ETe0h2A2rMiwi02OBaaOtB5FevFqqjy7XixzQ4UIB91xl+nwfyujrHnS9o8jAF3NSAFBzK72f8JQH7WWwzdtbyP9LLk/BztJZEd8A4tO11wossuFkTryaY8uDV+AzwTIZrDFI2v2N/0jqfYLq2C1Uw4QaA1osAAAA4AKQcvWxY1jgor0eZkm5ycgLKMtvK4rLOTtpcBtG8VXoT3W71g5VleISy41kjTHjyOErRwQhi5Nohcj5mSaHFVaq2q8OeNxbT9HsRmpJNAujFEswUCI1NtUxk21UUVZRmNokrtWbXFJFBYc2FckYRoic+4pBwTFYGW3KOiuWgCFLPF6OqDsZuhuSMK5aIf6pZwv5J0LsZzWDy4lESWT3xXZrGW1NuwXkrXyXk4xjxDRvNmAvXVy8u1gzWiwd76rXx+I57lpGbNyVDS8mVkzw7Ch2FwD3X/KPQdVtWJnPAQsabXqQhGCqKo86U3J3JhTngKp0wsyNOqgzBNysizVdM3qozYqs0H7qYcgLDta9U4mLigg5TDkwsMEf1VjZhAhym1yQGg2MrA9AQ9u5GwoVm9AyZ2qQCcBRc5ADPKFjxLFZFiLHn52xIAt87YgZmfBWFNZQc42BDDOPzOP2s91nyciEdWd4YZS9DZWbn7rTt4IRkls2tOK0GxGjcCn0wocF5eWanLsejii4R6mfqoolq1yPdFFCo6w2mIXOkdLYHqvdiSM04p7JI0FsH1k+XFITB8uKZkverNXUWyqRHWHeXFPrLvLipCXS0Ar7o2GhtYd5cUZkmC+NEDALBvcbflbxKFMAVXZ+HcniFCB/U/wCJ3p+kcvdaeNheSdPwjPyMn/OGvLNKBBaxoa0WAbkosSwKTjYsidmdq9pI8lseam1mxZglVRo1qqDlRJeHKQcqWq1gQBa1ym1RY1WtagQ4UgFJrVY1iBkAERLy5dcERAlOJ5IwBIZCFCDRsViW7fyVb3oGO96HiRFGLFWZNTaAJzcyuYyzPBpzR8Tjyb63o2bmXuIZCHxONlvBt/qtHJ3hdrRa/wCJx2knbtSasEzk3xXANNg2jjs2qBmHUbzK6nxRkxrYQIG4hcmIAXjcvH0yOvZ6vGn2hv0S05oOZSEw65IS4UtXCy7NOiOtOoFHSOo3FWGAkJdGwKs5304pK/V0kwCgB2U+d3aFQJc0UtXNCgRbnHspd71TqxoUxlnUKLAOkIAfEY3ZtcLdvDjgu9XDeG4JEwwkbrfYruivV4K+Bv8As83mP40v6BJ6JY0rnZiJatzK3yrnopW4xsqJTtUVawJiLWBXMCrYETDYgRJrVcxqlChI+BKV5IGkDQZcnqj4MAN6q1rbFIBIoYJONnqmc+iHiPQBJ8RCx5ixVTExYsWcnLdgTFZdOzyzojidqIl5Qn4nfYV/ChNBAgvw3DBiE0FoXVFc/wCGIPzO9AP7XQFIaMLxa+yCe9y4ITAqF1XjmZ+BzfpOK86Yz1wXmczckehxflZvtjio5qbYwqFhtYL1NsL1WM1m0I4qOafTN8w5rJbDN6sbCN6Vjo09Yb5hzSWfoDQpItga5f3amzu7VmHPSaH3KLLo0hHNMVEzJpis45/YSDXdhTbHSN7Is5ZGZss22b67F368jgl7XA0IPIr1HJcyHsHovU/T53FxZ53NjtSHn4WcwjiuVjrtHBc5l2QLfjaPh4il/ovRMDMkK+EENDWpISjn7hs4ngmSSgsWlLSZO/Yi5WSa2816IsNSKSKoUEDcrFOxIEBAxg3iVXEiJRH2oaLEsQBKJEWfNTVirm5qxY0eOXmwJk2TmpouNgRkhkuz4ni8NPueiKyVkoMse8bd4aeF5vRsd6AozphZ4gOiODW7zheVouYXmxotOA9VqSMm2GKuO8/0LkhlspAENga3hxqeJSm44a21SiPAFpXL5eynbsBUydIpKzm/Fc6XB5oCuJZOnsroPE77IEQ3FcAIpqsGRdnZuxOlR07Js9lEMmSuXhxXVRDIzqlZ3jNCZ07JhEMj99hc1Ciur7IlkV1TgubiWdDpxf39kyxtI6pSU0OjrNEm0JvSa2u1WCGFyLIaA1KcQDwtUi0Jw0FAEdEaldDkSbLQKcViZhs3DkUXk9/DZ9lq4kuuT7mfkxuB3UKKHBSc1YElNFvotmBMgr2FKzymjImcjtEQEbGHeKGguW1LQwAABYFMgFMGWblQi8BOqw9LSJASJVURyTnqiKTQpgQixVmTc3YrplsQ7mk/ZZsTJsd5+SwXlo/tMTAosUvK2cmSIh/E75uA8v5UpDIzm7XFtvDebPytJkkOJJwCASKXxrdg2+iTJVzvm2CnFGsYBuFiZ8QDikMUKEGiwCzvioR44aNqCm8qtbuXOz2UnPUuSRSjYblbK3AFc5GeTaSpxHId5WeUrO0VRg+L3/5DhUtGIXDsh+q6nxrH+Bjau9h+QuTbZRcmdYhcJvqjYIu91nwgKLRgei4zO8QyE0U90fAlreGJQkII2Fas8jqi/VLjz/CdOM69JQUdAY7aYJtKL8VVoj3/AMJaA175KNl6E+PtuSMx3ttTauajkeilq145HolTHodkcWbSVdKzTc4AWofVDdyPRMJZwII4d0Tg3GSZMkpJo6WXejIUSxZMpFR7Hr24StWeRNUzUgzh4ouHNgrHaVMOXVMho3WxQpWhYbYpU2zThxT7Co2dlUs0VCyROlLXinYqNWwVCYkVWQ6fKqfPuSsKNoxQqIk2AsOJNuqhIkYlLsNRNmYyqBxWTNZScdyEc5UuKlyKSGixCUO8qbiqXlQy0hnFDxXKxxQU/HDWkncBaVybLRxXiyeBjZtvyjE9hZTJlqGnIpiRHvJAznE7+HAck8GCTxCTSLi2akCYb2EdBjt7Cz5eVNQtOWlTUd/ZZ50aIoOgRmX8kbCjMv5IWDJfVt+yNhSh4H26LNJnZJFwjNv5JKQl3UHf2SXO2VSNYxncB7JtO7uzqoaI3YpaJ1QnsNFojuokYrqYKAguqORUtE6uCWx6H1k0wKg+bNMD0U9CewnMua4JbDRLJ83a4g/ZbUOIubiQHA2g7QtSUmc4e/qt/Fy66sx8jHvsjZY9Whyz4UVENct6ZiaCbUiVSHpaRMRYXKJco5yiXJ2IclVuKTnKpzkrHQnlUuKdzlS96VjGeVS5yd7lS9ylspIZ7lQ9yd7lU9y5tlJCe5cb4zyrZZCadp2u9KfdbWXcrNgsJ3uOxoqei89jkxHFztrnG0lSiigG0o+XzqYJpaTtqtSXkT3b1UTkjrjix5dz+wOq0pcuph+UpeTr/Y/taEKU9eZWWUkaUhQXP7H5RTHOph+Uocsa+/VXiWPA/wAvyuLZaGz3Uw/KZW6qfMf3JJWM0MwXJxDF2KK0woeQ6ps8UOHVAikQxdin0QuV2luOHVNp7kAViC25PoW3K4TNycTCVoewSJLtuWc5+iNrfuKhbbpjvb0Qc0+2vf2QpJeA6t+S2TnmvFoNtbjej4cZcbNvew5zNhwNxCuyf4kYTmxPgdf8p9D1W/DyLWzHkwV4OzbFU89ZMKbB4ohsda1NMzOAaXqJeh9KmL0+wupa56qc5QdEVToiOwUTc9VOcq3xFS+KpcilEse9UOiKt8VAzuUYcMWvcGi8rm5lKIY+IsPLmXYcAbdrj8rRv+9Aufyv4vLrWwWn/Wf6HVc5pHuJLrSTvJO0pfcr7F85PuivLn2k+hsAoFOXYDwwUpWVcf0roJCQd5fZRPIkdIY2UScBtMPwtmXgDZ8J5fhEy0ofKVoQpc+UrJKdmhRQPCAocOiJZm09uiJZB+k4K9sP6Th1XNtlpIHa9tMApCMyg5BGNYKHDqplop7dUtj0A62yn8UkZYPL7dU6VsNAYmLP+VITIpiqDLi/FRMGyuK5dmXSChNN7KnrbaYhCasb+SYQTfii2Og8TraYjqmdOCg5oLRG/FOIRvxR2YdQvXBQc1W+buHP8KjRnslM6H6pOTGolMzFt4DmOi5vKkEG34cR0XSvlweBxQ8eRB4HknHI0wcDh2ZRmJc/5TjYP0uOc3lw+y0pP/EMt2RoJH1QyHD9pssxWjNZKB/SsScyGPLh+Vux8iPszZMD9HTSnjqTf/3g00eC33Fi1YOXoD/ljMd6Paf7XlU14eu91mxcguHZWqMoPxIyyx5F6s9sOUmeccwqYuVoQ3xGj1cF4i7JDwojJT1fVfyOfxfxPXZnxXKM3x2egIceQWJOf4gy4+Rr4huGaOblwLMkOoiYWRXdhFY15Y6yPwjUnvG8zE2Ma2GP3O5nZgsaJMRIhteS41JtWnL5BK15XICiWbHHwXHBN+TnZeE48O+S2ZOQPl9l0MrkYDgtSBk1o4DBZp8hPwaYYaMiTlSP04tWtLts4HBGw5JlMR1RMKABw75rNKdnVRKITjwBwRDIrqHl+FZmm/FOGmp5qLKoWmd5Xck+su8p/ilY7zFM4OO9xP3RsKJa338KWvWbwf4IfQGqWqmvsmARrwoeTU6F1Q92JJbDReId+LU2Z9WITmDeeZ6paH15u6qOo7JtH1Yt6J9nm/2qOiFD+53VPmjgDzKdAOAPN7dE9rfN7dFHNFD+5yTgKHmU6AkWA/q9k2iHm9lGwUdzd1SPoeZU0MloB5sQmdL/AFYhK0fVzKkHijsUqQWwd8nb+r2VT8nA8fZGgi/mU5IpiUUO2Y8XJDT/AMtQ78iM7sW9s7JUXNZ2XdVSbXsRzhyG27DootyE0UwXRljOyeqbRs7LuqrvL6ipGC3IjajBWtyOyo7+y2A1nZKcNZ24pd2FGazJTKq9kg0ccUZY2h5u6qQDKfyd1SsChkoPNj+Fc2APMrAW3/uPVPY2/wDcUwICCPMU+hHmPNWNs7JSIbfzKYiBhCuKRhDzeye1vZPRRJb2SgCQgjuxMYIr7KJDakfcphm+Y8z0TES0I7A6JtDf7KJc2v8AL8KOc2uJQBLQ3/7Uk2c2vukiwP/Z"/>
          <p:cNvSpPr>
            <a:spLocks noChangeAspect="1" noChangeArrowheads="1"/>
          </p:cNvSpPr>
          <p:nvPr/>
        </p:nvSpPr>
        <p:spPr bwMode="auto">
          <a:xfrm>
            <a:off x="215900" y="7938"/>
            <a:ext cx="600964" cy="6009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AutoShape 6" descr="data:image/jpeg;base64,/9j/4AAQSkZJRgABAQAAAQABAAD/2wCEAAkGBxISEhQUExIVFBUUFBQUFBQVFhIUFBQUFBQWFhQUFBQYHCggGBolHBQUITEhJSkrLi4uFx8zODMsNygtLisBCgoKDg0OFxAQGiwcHBwsLDAsLCwsLCwsLCwsLCwsLCwsLCwsLCwsLCwsLCwsLCwsLCwsLCwsLCw3LCw3LCwsLf/AABEIANAA8gMBIgACEQEDEQH/xAAbAAABBQEBAAAAAAAAAAAAAAAEAAECAwUGB//EAD0QAAECAwMKBAUEAAUFAAAAAAEAAgMEURFhoQUSExQhMUGR0fAGUnGxIjJigeFCkqLBByNysvEWQ1PS4v/EABoBAAMBAQEBAAAAAAAAAAAAAAABAgQDBQb/xAAoEQACAgICAgAFBQEAAAAAAAAAAQIRAyEEEjFBIjJRcaEFFFJhsRP/2gAMAwEAAhEDEQA/ACtTvTaleiA41T2mq+bo98GMilqaK21S21ToAfU0tVNPdE7apjbVFCBjKG7FLUnV90TaapZxqigKBJOqEhJmoV2eapB96BlWomoSdJu4OHJW6S9LOvQAOZJ9WqIlHW7bESYifSFAAkeULrlWcl7AM6z7I8RE+f6IAynZI+op25M+orTtFyjai2AEMmjzFOyQFSjM6xLPSsAbU71JsqalXF9qYkVQBWJc1UhBPmwUw4KQeKoAho3VUmwyf1J88VKbPCAKXNcN6fMvVhLTv2qJDUUAwh3qRhJ7Qna8IoCOiTKzSXlJOhEsxtU/wqsxLlAxLkWwLy4Js4KjTihUtN3YjY9FzXBPntQ7ooUdMOwlbCkEuc1QJFVUY47CiY47CNgWkNqmLAqjHb2E2sBLYyw5t6cNFVTpgln+qewL80JGGFSYik55sRsWizMbVRJbVRYT2FGYYCNhwRTDRZnNqE4LahBtYAnA9UDDPhqlY2uCFz7iqzGfTFAg8Nb2FG1vYQWlfTFM97/LijYaD85vYSDmqrJEjFjxWwwLLd7rbc1o3leiw/DsuxmaIYOz5nbXG+3otOHjTyq1pHDNyI49eWcCHN7CRcKLXy5kJzLXQt3lP9Fc7a/iAoy4p43UiseWORWgvZTBLZQoXSFLSm/muWzqFbL+SY2XobTnspabu1LYBNovSQ2lNMUkAXbahQLr0Rq4qcE+qtqU6FZQ1pNE5hFX6o3zHmmMu2p5ooAV8ElRbAIRegbU80+rNPE80UFg2iTiCKK8yo8x5paqPMUdQsHMAXc0+iFyIEoPMj5Hw9Fi/KLB5nbB9q/ZVHHKTpKyZTUVbdGMGC5IAXYruJHwbCbtiOc80Hwtw24rdlMnwofyQ2t9ALee9bIcCb+Z0ZZ82K+VWecy2RY7/lgu9SM0c3WLSg+EI535jfVxJwC72xPYtMeDjXm2cHzMj8Uji2eCncYrR6NJ/tWf9FD/AM38P/pdiLKp/hrgun7TD9Pyzn+5y/X/AA4p3gikYfdh/wDZDRvBkYfK9jv3N/pd9YKpZl4SfDwv1+WNcrKvZ5lMeHZhm+ETe0h2A2rMiwi02OBaaOtB5FevFqqjy7XixzQ4UIB91xl+nwfyujrHnS9o8jAF3NSAFBzK72f8JQH7WWwzdtbyP9LLk/BztJZEd8A4tO11wossuFkTryaY8uDV+AzwTIZrDFI2v2N/0jqfYLq2C1Uw4QaA1osAAAA4AKQcvWxY1jgor0eZkm5ycgLKMtvK4rLOTtpcBtG8VXoT3W71g5VleISy41kjTHjyOErRwQhi5Nohcj5mSaHFVaq2q8OeNxbT9HsRmpJNAujFEswUCI1NtUxk21UUVZRmNokrtWbXFJFBYc2FckYRoic+4pBwTFYGW3KOiuWgCFLPF6OqDsZuhuSMK5aIf6pZwv5J0LsZzWDy4lESWT3xXZrGW1NuwXkrXyXk4xjxDRvNmAvXVy8u1gzWiwd76rXx+I57lpGbNyVDS8mVkzw7Ch2FwD3X/KPQdVtWJnPAQsabXqQhGCqKo86U3J3JhTngKp0wsyNOqgzBNysizVdM3qozYqs0H7qYcgLDta9U4mLigg5TDkwsMEf1VjZhAhym1yQGg2MrA9AQ9u5GwoVm9AyZ2qQCcBRc5ADPKFjxLFZFiLHn52xIAt87YgZmfBWFNZQc42BDDOPzOP2s91nyciEdWd4YZS9DZWbn7rTt4IRkls2tOK0GxGjcCn0wocF5eWanLsejii4R6mfqoolq1yPdFFCo6w2mIXOkdLYHqvdiSM04p7JI0FsH1k+XFITB8uKZkverNXUWyqRHWHeXFPrLvLipCXS0Ar7o2GhtYd5cUZkmC+NEDALBvcbflbxKFMAVXZ+HcniFCB/U/wCJ3p+kcvdaeNheSdPwjPyMn/OGvLNKBBaxoa0WAbkosSwKTjYsidmdq9pI8lseam1mxZglVRo1qqDlRJeHKQcqWq1gQBa1ym1RY1WtagQ4UgFJrVY1iBkAERLy5dcERAlOJ5IwBIZCFCDRsViW7fyVb3oGO96HiRFGLFWZNTaAJzcyuYyzPBpzR8Tjyb63o2bmXuIZCHxONlvBt/qtHJ3hdrRa/wCJx2knbtSasEzk3xXANNg2jjs2qBmHUbzK6nxRkxrYQIG4hcmIAXjcvH0yOvZ6vGn2hv0S05oOZSEw65IS4UtXCy7NOiOtOoFHSOo3FWGAkJdGwKs5304pK/V0kwCgB2U+d3aFQJc0UtXNCgRbnHspd71TqxoUxlnUKLAOkIAfEY3ZtcLdvDjgu9XDeG4JEwwkbrfYruivV4K+Bv8As83mP40v6BJ6JY0rnZiJatzK3yrnopW4xsqJTtUVawJiLWBXMCrYETDYgRJrVcxqlChI+BKV5IGkDQZcnqj4MAN6q1rbFIBIoYJONnqmc+iHiPQBJ8RCx5ixVTExYsWcnLdgTFZdOzyzojidqIl5Qn4nfYV/ChNBAgvw3DBiE0FoXVFc/wCGIPzO9AP7XQFIaMLxa+yCe9y4ITAqF1XjmZ+BzfpOK86Yz1wXmczckehxflZvtjio5qbYwqFhtYL1NsL1WM1m0I4qOafTN8w5rJbDN6sbCN6Vjo09Yb5hzSWfoDQpItga5f3amzu7VmHPSaH3KLLo0hHNMVEzJpis45/YSDXdhTbHSN7Is5ZGZss22b67F368jgl7XA0IPIr1HJcyHsHovU/T53FxZ53NjtSHn4WcwjiuVjrtHBc5l2QLfjaPh4il/ovRMDMkK+EENDWpISjn7hs4ngmSSgsWlLSZO/Yi5WSa2816IsNSKSKoUEDcrFOxIEBAxg3iVXEiJRH2oaLEsQBKJEWfNTVirm5qxY0eOXmwJk2TmpouNgRkhkuz4ni8NPueiKyVkoMse8bd4aeF5vRsd6AozphZ4gOiODW7zheVouYXmxotOA9VqSMm2GKuO8/0LkhlspAENga3hxqeJSm44a21SiPAFpXL5eynbsBUydIpKzm/Fc6XB5oCuJZOnsroPE77IEQ3FcAIpqsGRdnZuxOlR07Js9lEMmSuXhxXVRDIzqlZ3jNCZ07JhEMj99hc1Ciur7IlkV1TgubiWdDpxf39kyxtI6pSU0OjrNEm0JvSa2u1WCGFyLIaA1KcQDwtUi0Jw0FAEdEaldDkSbLQKcViZhs3DkUXk9/DZ9lq4kuuT7mfkxuB3UKKHBSc1YElNFvotmBMgr2FKzymjImcjtEQEbGHeKGguW1LQwAABYFMgFMGWblQi8BOqw9LSJASJVURyTnqiKTQpgQixVmTc3YrplsQ7mk/ZZsTJsd5+SwXlo/tMTAosUvK2cmSIh/E75uA8v5UpDIzm7XFtvDebPytJkkOJJwCASKXxrdg2+iTJVzvm2CnFGsYBuFiZ8QDikMUKEGiwCzvioR44aNqCm8qtbuXOz2UnPUuSRSjYblbK3AFc5GeTaSpxHId5WeUrO0VRg+L3/5DhUtGIXDsh+q6nxrH+Bjau9h+QuTbZRcmdYhcJvqjYIu91nwgKLRgei4zO8QyE0U90fAlreGJQkII2Fas8jqi/VLjz/CdOM69JQUdAY7aYJtKL8VVoj3/AMJaA175KNl6E+PtuSMx3ttTauajkeilq145HolTHodkcWbSVdKzTc4AWofVDdyPRMJZwII4d0Tg3GSZMkpJo6WXejIUSxZMpFR7Hr24StWeRNUzUgzh4ouHNgrHaVMOXVMho3WxQpWhYbYpU2zThxT7Co2dlUs0VCyROlLXinYqNWwVCYkVWQ6fKqfPuSsKNoxQqIk2AsOJNuqhIkYlLsNRNmYyqBxWTNZScdyEc5UuKlyKSGixCUO8qbiqXlQy0hnFDxXKxxQU/HDWkncBaVybLRxXiyeBjZtvyjE9hZTJlqGnIpiRHvJAznE7+HAck8GCTxCTSLi2akCYb2EdBjt7Cz5eVNQtOWlTUd/ZZ50aIoOgRmX8kbCjMv5IWDJfVt+yNhSh4H26LNJnZJFwjNv5JKQl3UHf2SXO2VSNYxncB7JtO7uzqoaI3YpaJ1QnsNFojuokYrqYKAguqORUtE6uCWx6H1k0wKg+bNMD0U9CewnMua4JbDRLJ83a4g/ZbUOIubiQHA2g7QtSUmc4e/qt/Fy66sx8jHvsjZY9Whyz4UVENct6ZiaCbUiVSHpaRMRYXKJco5yiXJ2IclVuKTnKpzkrHQnlUuKdzlS96VjGeVS5yd7lS9ylspIZ7lQ9yd7lU9y5tlJCe5cb4zyrZZCadp2u9KfdbWXcrNgsJ3uOxoqei89jkxHFztrnG0lSiigG0o+XzqYJpaTtqtSXkT3b1UTkjrjix5dz+wOq0pcuph+UpeTr/Y/taEKU9eZWWUkaUhQXP7H5RTHOph+Uocsa+/VXiWPA/wAvyuLZaGz3Uw/KZW6qfMf3JJWM0MwXJxDF2KK0woeQ6ps8UOHVAikQxdin0QuV2luOHVNp7kAViC25PoW3K4TNycTCVoewSJLtuWc5+iNrfuKhbbpjvb0Qc0+2vf2QpJeA6t+S2TnmvFoNtbjej4cZcbNvew5zNhwNxCuyf4kYTmxPgdf8p9D1W/DyLWzHkwV4OzbFU89ZMKbB4ohsda1NMzOAaXqJeh9KmL0+wupa56qc5QdEVToiOwUTc9VOcq3xFS+KpcilEse9UOiKt8VAzuUYcMWvcGi8rm5lKIY+IsPLmXYcAbdrj8rRv+9Aufyv4vLrWwWn/Wf6HVc5pHuJLrSTvJO0pfcr7F85PuivLn2k+hsAoFOXYDwwUpWVcf0roJCQd5fZRPIkdIY2UScBtMPwtmXgDZ8J5fhEy0ofKVoQpc+UrJKdmhRQPCAocOiJZm09uiJZB+k4K9sP6Th1XNtlpIHa9tMApCMyg5BGNYKHDqplop7dUtj0A62yn8UkZYPL7dU6VsNAYmLP+VITIpiqDLi/FRMGyuK5dmXSChNN7KnrbaYhCasb+SYQTfii2Og8TraYjqmdOCg5oLRG/FOIRvxR2YdQvXBQc1W+buHP8KjRnslM6H6pOTGolMzFt4DmOi5vKkEG34cR0XSvlweBxQ8eRB4HknHI0wcDh2ZRmJc/5TjYP0uOc3lw+y0pP/EMt2RoJH1QyHD9pssxWjNZKB/SsScyGPLh+Vux8iPszZMD9HTSnjqTf/3g00eC33Fi1YOXoD/ljMd6Paf7XlU14eu91mxcguHZWqMoPxIyyx5F6s9sOUmeccwqYuVoQ3xGj1cF4i7JDwojJT1fVfyOfxfxPXZnxXKM3x2egIceQWJOf4gy4+Rr4huGaOblwLMkOoiYWRXdhFY15Y6yPwjUnvG8zE2Ma2GP3O5nZgsaJMRIhteS41JtWnL5BK15XICiWbHHwXHBN+TnZeE48O+S2ZOQPl9l0MrkYDgtSBk1o4DBZp8hPwaYYaMiTlSP04tWtLts4HBGw5JlMR1RMKABw75rNKdnVRKITjwBwRDIrqHl+FZmm/FOGmp5qLKoWmd5Xck+su8p/ilY7zFM4OO9xP3RsKJa338KWvWbwf4IfQGqWqmvsmARrwoeTU6F1Q92JJbDReId+LU2Z9WITmDeeZ6paH15u6qOo7JtH1Yt6J9nm/2qOiFD+53VPmjgDzKdAOAPN7dE9rfN7dFHNFD+5yTgKHmU6AkWA/q9k2iHm9lGwUdzd1SPoeZU0MloB5sQmdL/AFYhK0fVzKkHijsUqQWwd8nb+r2VT8nA8fZGgi/mU5IpiUUO2Y8XJDT/AMtQ78iM7sW9s7JUXNZ2XdVSbXsRzhyG27DootyE0UwXRljOyeqbRs7LuqrvL6ipGC3IjajBWtyOyo7+y2A1nZKcNZ24pd2FGazJTKq9kg0ccUZY2h5u6qQDKfyd1SsChkoPNj+Fc2APMrAW3/uPVPY2/wDcUwICCPMU+hHmPNWNs7JSIbfzKYiBhCuKRhDzeye1vZPRRJb2SgCQgjuxMYIr7KJDakfcphm+Y8z0TES0I7A6JtDf7KJc2v8AL8KOc2uJQBLQ3/7Uk2c2vukiwP/Z"/>
          <p:cNvSpPr>
            <a:spLocks noChangeAspect="1" noChangeArrowheads="1"/>
          </p:cNvSpPr>
          <p:nvPr/>
        </p:nvSpPr>
        <p:spPr bwMode="auto">
          <a:xfrm>
            <a:off x="215900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50300" y="1270000"/>
            <a:ext cx="3441700" cy="3189344"/>
          </a:xfrm>
          <a:prstGeom prst="rect">
            <a:avLst/>
          </a:prstGeom>
        </p:spPr>
      </p:pic>
      <p:pic>
        <p:nvPicPr>
          <p:cNvPr id="1026" name="Picture 2" descr="http://images.zesco.com/pimages/015/015-d-396-3-400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0886" y="3195918"/>
            <a:ext cx="2667000" cy="33102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6616700" y="444500"/>
            <a:ext cx="5257799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Croissant cutter</a:t>
            </a:r>
            <a:endParaRPr lang="en-US" sz="3200" dirty="0"/>
          </a:p>
        </p:txBody>
      </p:sp>
      <p:sp>
        <p:nvSpPr>
          <p:cNvPr id="4" name="TextBox 3"/>
          <p:cNvSpPr txBox="1"/>
          <p:nvPr/>
        </p:nvSpPr>
        <p:spPr>
          <a:xfrm>
            <a:off x="8242300" y="4533900"/>
            <a:ext cx="386080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Mortar and pestle</a:t>
            </a:r>
            <a:endParaRPr lang="en-US" sz="3200" dirty="0"/>
          </a:p>
        </p:txBody>
      </p:sp>
      <p:sp>
        <p:nvSpPr>
          <p:cNvPr id="10" name="TextBox 9"/>
          <p:cNvSpPr txBox="1"/>
          <p:nvPr/>
        </p:nvSpPr>
        <p:spPr>
          <a:xfrm>
            <a:off x="7175500" y="6261100"/>
            <a:ext cx="3678632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err="1" smtClean="0"/>
              <a:t>Bagette</a:t>
            </a:r>
            <a:r>
              <a:rPr lang="en-US" sz="3200" dirty="0" smtClean="0"/>
              <a:t> Pan</a:t>
            </a:r>
            <a:endParaRPr lang="en-US" sz="3200" dirty="0"/>
          </a:p>
        </p:txBody>
      </p:sp>
      <p:sp>
        <p:nvSpPr>
          <p:cNvPr id="11" name="TextBox 10"/>
          <p:cNvSpPr txBox="1"/>
          <p:nvPr/>
        </p:nvSpPr>
        <p:spPr>
          <a:xfrm>
            <a:off x="812800" y="5029200"/>
            <a:ext cx="2971173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err="1" smtClean="0"/>
              <a:t>Mandoline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79977154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524000" y="457200"/>
            <a:ext cx="8763000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all" dirty="0">
                <a:ln w="9000" cmpd="sng">
                  <a:solidFill>
                    <a:srgbClr val="00B050"/>
                  </a:solidFill>
                  <a:prstDash val="solid"/>
                </a:ln>
                <a:solidFill>
                  <a:srgbClr val="FF0000"/>
                </a:solidFill>
                <a:effectLst>
                  <a:glow rad="101600">
                    <a:schemeClr val="accent3">
                      <a:satMod val="175000"/>
                      <a:alpha val="40000"/>
                    </a:schemeClr>
                  </a:glow>
                  <a:reflection blurRad="12700" stA="28000" endPos="45000" dist="1000" dir="5400000" sy="-100000" algn="bl" rotWithShape="0"/>
                </a:effectLst>
              </a:rPr>
              <a:t>French Christmas Traditions</a:t>
            </a:r>
          </a:p>
        </p:txBody>
      </p:sp>
      <p:sp>
        <p:nvSpPr>
          <p:cNvPr id="10244" name="AutoShape 4" descr="data:image/jpeg;base64,/9j/4AAQSkZJRgABAQAAAQABAAD/2wCEAAkGBxQTEhUUExQVFRUXGBoaGRgYGRwdIBweIB4YGhseIBocHCggGBwlHSAaIjEhJSkrLi4uHCAzODMsNygtLiwBCgoKDg0OGxAQGywkICQ0LCwsLCwsLCwsLCwsLCwsLCwsLCwsLCwsLCwsLCwsLCwsLCwsLCwsLCwsLCwsLCwsLP/AABEIAMIBAwMBIgACEQEDEQH/xAAcAAACAgMBAQAAAAAAAAAAAAAFBgQHAAIDAQj/xABDEAABAgQEBAQDBwMCBAUFAAABAhEAAwQhBRIxQQZRYXETIoGRMqGxByNCwdHh8BRScmLxFTOCkhZDU6LCJDSytNL/xAAZAQADAQEBAAAAAAAAAAAAAAABAgMABAX/xAApEQACAgICAgEEAQUBAAAAAAAAAQIRITEDEkFRIgQTMmGBM1JxobFC/9oADAMBAAIRAxEAPwAPhyFTEuSyXYdYMcPSklS1n0ff8jYR4iSZZAUnyjlpq8MGHSgsfdotz29444u3gLOM/IbAAk7tpEvCpZBJ/Blv+UbT6eTLus5jyGn7xAxHESpBSnypY6RbjhWWI3ZGlY4halIWkLCVEA9jDFhFLnGaXJHoB9TFVU7oWGcl9BvF88JFQppedGUlP8cc4vQU8C9VUNSVZcir8tPeJVNwsXBmqtuBrB3FcalUzGY7nYXP7CBieLUZx91NIVewDjXZ76HSCCyLUYdIplHMgLsCnMdt3HcawkcWcRVJC0I8kvQBDBx9TFozaimqkKdnHlcpZSDtrcX9IrHizC5suZlmm1ikiyVJbXu+0a7RiXwdiCqnCwkuMiwg7eXN/PaOlNLaSztlV50q025c2F4D8JV6ZKlJWQUKGxsbsQ+m7vzEG8VlLQtWRlpIAUH1GxbnEnOmCSwTJICkJdgxKSobOcztvoBHKdTJlKEyVMLkMUqDBQ9PrreB9HiJAyoIHQi/Y84NyZPjjzJ82wf6coPa1gEX7A2PUKZyPFQlK7FJHs5LatcERWvEmDiUrNJT5QWITq25vf8A3izl0JlKJJKXfUsFDcHn3gGpnJSnQskqGo/eHUlLD2PoBcEYx4meWslRSAUE3JQ7FL9HzDsYsGjyAaAjUA6dO8V9Iw5EqpExCcqQXN7dbbA8usWLQYYtctCtEkslXMDUjpEacZdUHaskU2PmlUvK2ViooOgb+1tLRFr0eGtaUpfPcEHTNp7aekMs3AkqRZALvc3ILMB2dogYvS+CadSZZUUB1jm/fcGOhJgJmFYPklutsxAJJPqx5hojYhxPLlKypAUXLnb5awL4gxVcxZlpUwDEtyLsOmhgL/TmYXXdmDgNYBhbtCufgDYxy+NFfFlTlYA7drvrBvDOI5dQwAZR/Cbv2O8J9TQZJBWJYKAB5nFjo5B2vpHfApsqmkpq5qiSM2VI1Kj5Q3O31PKDdZArY3Yth8pSSqYAAA5JLMO+0UPxwqnmzVTKYpZFlbPdgQPlDliMvEMSTMmSVIyOwSVFKTzCS33hTa9g/rCbWcFVcnI9PMmBTHMjzAv/AIu3rGblJ/oMo2qA/D9StFRIAJA8aWSP+pIPyjSslFBn5/OHfwzqL8tod5H2ZzjLPiqCJ5LoQjzZRslSgbl9xp1gXimHVEoTU1cr7yUnKieNyWCUKVpMB63DRnFkoXB0LCEFSvEfyqR/yz25RwlpK0y1IPhhKmKef6x3CBmlLm+WZcADQ/pHGegrQfH+7yrsRv8AznEzpOamUZqEDw1a5ud/l+8eLWEeEFjMr+7+axJnEqWpCk/dlFljl3iKVeHLRkHipza8uXaMKR59DNzFl2f+4iPI6VdAkrUTMAJ2O3zjIJi90plSh51GYrlt+p9Yj1OLrUGQyE7ARDRJUo+UOef7xPp6FCbrOYj8I0HeBFJIRkKmpVzDYE8yf1gvR4OlRynzq3A0HcxOo6GbNZhklks/6DeDVRgmQISFltwLOevP1iiBQu1/g0waTLlqm6AgBknvHPBOJ5yZa5M1PnDmSToTc5c2mukOuIYBKmpukJV/cBfl6wv4lwzMyslpga7WPsTf0gN2PQsolGaVZl+YDzk62uNS7vt3gxhRlgqmqzE2ARcAf6vmfeBUpQRMeb5FizqFiwYBY1BH93QPEudONlFgCfiSfk9x6wjlgWqZ0xipyLEyWMhV5FsSxBd3/tNjeCWK1kmrpwhY8uj2dJ020gMKle4Bcu/8sPSJ6JEtsxG1wk3NulvSF71sZNMWajh5aBMtmQfhUli1muDdoWMRXU06UJWrxEXylBIbYWuBqLaQ719bllkoBd7B+eltH3jr/wCF3SnOS5uoC7Py2LOz21eEb7rQyVFepnT0yvGUhSZWdgpdif8AE/i9BsYeeFeM6YyAgImZ0tmUVEkqsHBuyTcsR0gdjfCqZYUCtSioAJJDgADQ/wBug330gQrA0IAypezZkuk/I+t9YWHGmriGTzkO45XqzOkImibnZRNkO4A/0gWhWwKco1AkzVFyCBroA9hpoDpzjvhVGtGcKLoNwl3c6BTbEb+msMuAYUCLysqwvyE9bam4u9raw/FFp5A3aOtPgiJi0jIFbEbEdekWnRSUy0pTZ/brApFIKeWCtTqIuToDu3R4CYjjRyZUgrUd7gDtzjpdVbYo7icHaOdYBYFrxWVJi9QlRJWwYkC359NukMcjiGeJaSMsxX9rXL6Cxue1+kBNXaBZFx3BwBOqAD5Ekto/O27B26wuUuLyFJSyh5gSPTVztDtxViif6AqSC88BCQNXXb3F4qSVVqlPICADmAS4HlIUzONXc+oEQ5+VXS2Whx9lbJWO8VplpVLAKkk3Btpzu5vt0jjQ0lRXITOEwpQgFKEkMMzD4QDoLOeogbxlJlrZYQUTSB0zebKS29930hvTMFPTSPDDASkgDcqLZrf3KWST0HSE45dlbFn8dDPJ4mEkCXNCEMPLk0bT0b84kf8AiynBAUsjYApU30hPp6NSCmbPPiTSpJ8J3DfFsbDQX/KCYp1r8xAlhROVLkgMx1L8x7x1Rboi3kcKHFpJPxJfQbH2MTVyUeHmUlKrvoC/QwgVdKqUplzEgkWSoOD2MHeD8UmLdCQVpFiol2MPeTJi7xF9nqKjNNlZJakkqKG8pNvhbT6RVGI0apRnCd50hjlGo/Ro+hsWmS5S89StIDaFTHoABqIrDjnCfFmLracBSDLyZE6BiWJG7vAmk3gdP2ISAoqQpJHglNwe0REH7s/0wNlXB1/mkTjIKjKWVeGRbJz7CIy3KF5UmScz5mICrka+kSoJyqaWUVErsos4foIyJyNBmAUpg5bUtHkazWWjV4ylHlskbAbw+8LYcgyQuyisOT/NoovDaOZV1IQhxdyo6JG5i+8AWE0qSj+3XmecN1dirRyxTidEk+GiWVLDdAOXftAWqx6rmLQmWmV5iAksbHkXO3OIE2YmZOmLJvfTfL5R+sb4XVsb2WhRUh9NCCPnCt1kF5oaKapq05vEXTltMuYfy8Zh/EYconAS5g1u6T2Xv6sYALnKN76xHnYXMVNSslgAQAHYu2v8/dfufofqFMekyKhSkqVlU1lfkecKmJ4XMpUpXL+8F8wBsR6MQe59YZv+FEeYKYq6E3fkXf3jlWyJiC2ZJsej67c4WTTCgPKlTQhCvuiSASMmnSxY8n5g9InKlzVISU5EksD5XD6HcEjWMoqWaVMgJKGJL7Ev1tzL6QcoZCwEjI4JO/8Aj8nJbtDxjFgbIgw8JIdL9S3Ih/YkesT6OSliLtrfkW/aO0+mcgDUatzL6+8Zh8kS7Ev3N26xZJIWznMpUqsoOP4P56QOm4BLuEWG24/jQyqSFAMbfSIk1gWg0YCUuCoQSoJAUbOeX82jQS8sxASQfvJYPYrSD9YL1SvLp/j/ALmIeFSM89BVsSojsMo+ZB9ISSwFEziJQPmVdvhTt3PPn7QqLcrfMASTqLD6w1cQsWHJ7fIQsked7Bun8eOOT+QXdGk+U3wJzrJZL6dz0gdWUExKUzVqutXkUDuFFOXKOZcdHEGK6YUux3IG3a235R7RSrInVDplSXKE7rWWAAG7n6kwVPNMdRwT+IqtMhFPLAtKTnys+xSkd2z32ipajMicqZMSsoUpR8t7O7G9r7g9Ycpqp1SozJpHmWSEj8ILAB92AAHbqYkz8JBSQoahrW/hi/2FP5PyD7jWEV2pYqKqUFJXlURmS92DknokJa29zvFk+AlBCprKSl26DX9oQFcPT/GTOky1qQlWoICrbMoh+kTMUxuelwlE4AkhTyywAAzHewIPTe8I+NwdRWAWnssFUlLhYyhLa9I5VE9BI85ADs5sfffrFV4pxPUyRLPigyxZkLBCtDcM6Cz847cGyp2J1RSpSmSkquS2oASSNri0Z20CkiwKqbIqJqDUT5fhocZEErUs6l8oPSweGFCZkxKZdEDJlHWYUZSByQgjX/Ur0ESOHcHp6GTonMGzrI3IdgTokRF4i4iPhn+mVmVZy1kvv1iiWMsBJTwLTrvNeYs/iUST7mJcjhKXKzKkuCfw/hPcQgClnBQJVMKyxdyWLP7a294YKHFqiUkBUzOLMF3UbEmw8wAA1I5c4Mb8AtCl9ovBPhkTkoUUg5ilJfLe5HNIOo2ivpeNllS5qRNkKP8Ay1fh6oVqg/KPob/jMqch7qGhSbEHkd4rP7R+F0mUqolpZaGcJ/El/qNYLlYs03oQVSacWRUTAnYKlkkdCQWLaOIyBMZC0T7yLuwTCP6OiII/+oqEurmlLFk+1494f4hqKZHhZQpAJYK/V9ILzUmdPJF7+gGnoNBG+I4HNIJyOw1Bd+3PtDzyWQHkTRPWpUo+HMdzLW6XO+RRsrtHs6oQCfGBlLBAILB7uWe4HaCVFwZOmp+8yISdlOVDkWFge5gnI4Lmol+H/WKUGsJktKwO2a/zidNBpMEyFAuoVEsIUzeZZI5kMhrwSNUnKCAZu4MtBJ1O9ybak/OFjE+BK+WSZE2XMDv/AOme29+xhbxbCMVljNNTNUNfKpS26XP6wjuqqjdV7LKq8fly0DMQFcs35avAyiqF1037okofKV7BmLB97+kVWZU6aVBEtaWHmJccg5fbTkLxfH2d5RRSUpSEgIFgXvoo+pv6wIwt2xsIIU+FhCAizgMABYNp67nrBNMpgxu0ZUTwhKlHRIJPpeK8xnFaqoU8tZkpSW8JK0pKuRzaqJ5Cw6mLX4Qv7LGBB9IiVk+VovKe8VvIp6uWSlE+c5SQQVXv8J82p5kGGWgSmVTIVMBnLWkBal8zs34W/LnBwCzpVrkAFKUAPrlLfMRCUUZQkTpkvrYn3If0gQhU6WtQBK0AWJYgbC7OfWN14gpmYG9yzc7dmYv+kTck3VDIPU1InMVCeC5fzB+mjiBuJYkZEx0EeIksobKSQ4Zy97H0gdMSrK4LHa8Qp9Q/iTlFloTlAZ87qAPZglvc7RFtajj2Ov2Fxi61pGZLFSgAx1Krg9BHSopSqw3/ACtzhbweq8NPhzAZiSfItgBo6Re4LFxsY4cVy5violSV5QpyMru1ms13ty0jlUn2S8lXFdbGOsT4I2mqSCpWpSgC9215/rAGUubUrV4gX5djz2YD4UsdP0idQ0aZchCZg+8/FNV+J3GXdhoG0t3gnQyPBAcBlWcBmF/kTFeKcHPOv9Cu1HBpIw8IASXHNtubQVRTukaquddRow68/WN7ApUxI3YOBvEmVLIPQkH949ZI5jU0YSk201bmd4Bz6Bhe5J07lzB+sJJAJYByWHLQPAHE6jLLKyQGslLO5On86QTAKuppavKUe4B72gDwUo06jMGVCxMNwCMydAnKDlSHBJOtxeJddisxA8Syh/azXPUaftAtMpfhJUkuJgJBKhqmyu13944/qJUqRXiSbyPVTj8qcHcanMklwHe1tAHsSfaNvGchkgMGc3cWYHoGtCHQSgkl5gdIXYEfDsR2dz07RFqsayKzJWtnyDzPoHe4uNB6RHvLYZQi/JYU0JBJVcMwezdSzfvAzGSqVm8QZmTmKkkeVJ8oJu4vtCXOxZaiSZx2+FWvWI1XVTJqmK13/EpW3M3u0ZczW0D7K9ll8Eygsrm1E1k+VwpTEkPcvfQgekc+MeK5C1Jo5YCZaiM8wXtyHPvFW16EBXkUo2d7uDuHdyH3Me0Mxhmm5tgFHT3MOpuSA0kMWJfZjO8VXgKSZRLoKjdjdj20jIP4TxoESUJdKmDOSIyL/dj/AGkPtosbB6Y5vKABuYO1U2XLTmWoADdR9fUxvSIASAIA8XpJ8NrgG4/P0b5wJyaRUiK4xK5nhyZTuWGYs/6R1rMVnixRLBu4CyW5OcsBv6hMpYUGSsaWsXcMeUdJFYJqwAU5lqI1FuZux7bEiEadYZlJEn/ik06hiz6/tHsvEZrG8Q8Rrcq8gSQBqDq5fViXbaOsmYpLXIzBsurjt6vE12TybsgfxDVJVKPiISlTeVabO12Nr/OI/C/HmRWWYgeHYFgykHt+JO8deIpADEr8NDl3LMn83Fm1hFlSUrWchKpb3UR0cB9OkK5S/kdJF24jME+nUZKgpExBZQNrjpcflFd19R94ylBJTzHyD3btCZSV9RTTz/TzpkosxDsD6Gx7wYTileqUuo/rZSlJ1kTEurb8JSReH7ak8CuN4GSmxJTDIoW/EAH5/FrEpeITDqHOrhvytC9hHEcwf/dUtOsH8SXQfZMG5uPyRK8QUkocgZi1c2tAnOtgjxPwzumvUxdIYm929thHakmhZGUksp8oDg6NcDvCvV8fZZuREiUgsGPghz2cEwFxLHMRqFFKpy0SzoElh2ZIvGSb0Hp7ZYc1KEkZ1JA5OH7MC/KBWKLQyEpKVWIUS4DqLmxGjWfrEngXC1KkmZNSJipbgbOSbgjfuecA8Rlr8Vai6gDmNtEliD0sUxGMXKfVlMRVo7zipTBIAYghg3mDD10YQwYXRFEzPPOdaEebS2gCAebu55aWDkXhChKBXMPmBLB7ps4UzXa3YmJ0pZShJYvMUpR6BJKR6OFH2gcs49ukVrYYp1bJ9QkrHmsCdElmOtm7iMw3hyUotnmqBfyqJAvroq56x1qJ4OhLagHboI7UNQx1Zr/z6+kJ+Ms6E7BGTK8NapfJIKX31B7gMn3Ed59PbtEvE5AUkKSQFJdn0IIYpJ2Bt6gQPRPI8psWfKdW9CQe4j1YS8E2jUoezjfb5d4UcUUAhZUpISCMzkMAXHu+Ue0OC5wsGJOtrfOFqvw5M1RK5SWLOlQB5lzsWJHt1MUAJNbTBaSkE5VXtsXcEc9BA+kw6ZKcHzJB/Daxub9Gt3iylYchJASBl2Q2nxH5BvYRymYUkpUlW76ROfEpbGUqKxl4RNmAMzEgsRoCQ7dg56xpM4XmZlEFJBBypBZ76l+228WMcPSG6Br9m9A0Bq2eEzAEJKjeyRvqH2DxN8UIK2FW3gruo4eqVLHhyJniaqyhwLlrh9mL9YLUHCGJTEpT4CpYOq5jJbnu5bm0WpwNOITPJb4kte58od+jm3aDyq86FtdT+sRlJPY2mVAn7N6uXbKJp5JUC+nO3P2jafwvOKPDmyVy0syiQSANy6QdNXi2kVIvoW/lo1l4iUksSeaV6eh2hLzsya9HzrW8H1hWo+GguXdM2W172dQPuIyPpyTNQtIVkSX6xkdSQtr0T5NQlaQpHmHSBeMUi5vwggjV4Sxis6nDSiEAknRyPfUR7N4rrAnyqSondgIVu8NGom4lhy3ulIvqpQA+ZvEOowRrmZIQOT5j6BNzChjeJTZ3mnEqPWwB2t7xphuBVVQSJMpRBFy7BjcXNveEqsWbqgtUcWU0lxLzTVp0LKAcPolJ06lR7QMxHjyoUlkS1JfYAIG5ZQSHXvqRDHQfZZN/82YiWNyk5j9AIZsK4SoqYD7vxl/3Lv3IBsPQQFG92HWiqMIoZtVMylMxeYkzAHaxByj8IcsNdHMH6zD5kn7tcgJuPDQkghrs5Fgqz3ixKypU2VKRKl7EJZ+g5wHNKJoICs+/VNizgvZ2uNIMqSpbMn7K1XWmV5ZzZy5YIGxLHxCTZxoANIMcK09RJyzZSBLUHE0zEuchUkqCn0sDYXjTHyUTky1lKtRlTrowFtzYn93ghg0gy0lc1RVMe2bkLWHUAP6ROKUmM2QqtWYqBGUqUVWFwCSfT+CJ6OH1FIJUL3a5sQCl+Rjerm5lMEpd7G/PSGGnSSgZh5tC+tmEdSiiYsz+GE2VmSpQFncFtWBj0UOUsUnNq0Mc4hiDZ7Dnq/s8cqeRmWFEuWAHygpABWGzZiFEosD5WG7kDTQxNly1pKzlRMJsVl9NtbaN/GiRVUayQnRyx5836RrUSJmUZS6Qwvrr89flGpLJrFqnm5pi3OZQ8Qu9i2RHqBzhqTKJpqZY08MoV6KL/WEGpmplrRMCmRnmSljkxDluoL9WizuG8hk+DmcLKlyj11UP+0g9XPKPLj/Va9/9Op/gRk0/l6aPyMeU8u94j4iDJmFABvdI2I3D9LRLpFZgCQR8j/BGUs9WRlDyglTTMqWJ00f6QVEpC5YzsoH5diNDCtVz2Zs1ty22m23rtEmnqVlzLOVL2BuL6AqfTrHZCdYehE7JlZTTZZ3mySGcNmT3H4u8DKqvIuBq12foSXsw1I5wycP14mAv5VAsU/mOke4xgqZqVZfKsjUW00caesXjJrWUFqwPPU2wbmnlEdVXLa5ZV7REmT1SlMUlLO6Xe/OBuG5VeRRImrXMYk2IB0uCzZh6coM+WkmjKOcm2N1gCXT8TGxsCXsPZ4BJx+Ujw8ktBUs/3OUqISbn/IN0EEa8qQTLmMpL/EOl/XW8ATQpWokhluSWHcE8o5uauVpJ5XgrBuC0TuEcWQmoUlRIMxyw01sXP5w2LmFRIANi3y3G0VXi+GrRNC3KUhKhms7gEgdQWHzh24L4pVPT4M5SROFpaiWzAAHKe+x3iTg06kwtJrsg4hRG3vHKbMN9wDz/ACjtUTV2SlPnd2UGFrkGPMPlqWSlwLXCgLer+YQ0Yt4ok1QOdWyle5jIIzKRiwI/7o8hvsMXswdN8yio2c2HL+WgViE8JUlMtK1rVskEwx4bQTJy0oQooZiVADyjdupH1hzTRyaWWpYTcByo3Uo6C53MWYUhK4c4HmTGVWJTLR/6Y+NWvxKBt1A5DSHWZWSpGWRKQCprS0bd+XeFpfEk9edliXZwAl9wGfV+vSPMGqTLWVl15hdVyXseXvE06arz5C5WGqzESkvNQQnQst2/9oD9IC4ji6v/ACnIcByADuw9h9Y4VtSVLSohRQHYHdzf9H7RyE7J8TBKwfNlzO1iANRf8oDk26A6SNETAXM1ayonobeu8c6ub4SQsFlmyDzsXJDaBIPduUeKZ88zLLCdRYG27EsH5kgfms49jUyfMeUMstH3aFAG2ilKu22XlE2m3gMfbGdGFS3DIR4jvmZ1OTqVK3/eIdVhuRQWCw3SwvYhz0uI6YdiySlAWXWm2QAusBtOtr8mePMWrqgAvI8NDFlKJLAnRhfS12jrbjBZBTZLopKJiSVM6blyxYk3jhO4gRL+7SCtixULJSNzzUw2+YgIictakqWfKgZggJZKv8i78m/WIWK13nGXIJj2KRmdVjdwwuAPSIz5nqOCsOJbY4yqNU1OYEFJD25F/qXgrS4eEod2IuH9mYeh9RGYHNZCUp1CWUW3FiNdH3ggASQE3a4MdSWMkHs5ySCm4ZSQbc+/PtECrWV5gAHNj06k89W7QVUhzay2Jbpz6RDqVBIJJygkAnvb3vBYCuZtEc0+UpOaWqZ4gW10G2dx+IMAPQHeNKapqKVMsKsAoFChfQuGNwR06kQdrJd15CyStRzEG+9wOukRpuFKl5JiC51UhVgxB9Xu0cfL9P2yiseRobcOxmmrAkTWlzRoXYE8wdn5HnBdFFOQWTkmIIdzZXysfaKvxqbTBjNRNQSyUKQEkerqG7l7C8BqPjxdOseDOnq/0TACPZ7ROPaL+S/lBdPTHvG66ZTzWWg5VEOmxAJO1g3ZomU1QCAUsxY209QbHtChiXH65oUgykEEBwW//IB3jrhWPU6hlWlcsMBnlqzC1g41IgpNN7EasaqKZkmlQUA7b6dL3h5SvmX5QlYbg0tZBlz0zdC1ge7G8NWYSkgr58x+sX4/LMwbxggJyTCPKfKqzkMCQR6ZvlFSYhiYTPWGUxLo5C4zfIJ9zFm8bY6go8FPmU4Kmuwvy33bpFScQIVMdaQAxBFmJ0e2w1+URl8m4/yVWEmM9NNE4J8OxSly/NTgMOR19OkNdFOyJ817MbC/e1wYrijxeXL8OaCmyEJWxcnyXsbhWYHpDzSVAWjMguIinK7YJ/omYlwzRVIuhSBr5SQxPNOnq0AKr7K5Z/5M/LbUsSG0ZwGEGv6gguFEFgB0t1jscTWRbKOuVv2i93sRTaB9PQYjTlKT4c+UgAXN7db7dYl19fTJUFTBNlKXc+W3M3Fm6iCqMSSAynBbVJCvkb/OPUzZa9SlSfxJINxvYjWCpV5NaYBE3DVebxtep/SPILzeAqJZKxLICrslSm9GLRkVp+kayRw/jlNLBlrmS0KG5UADvrz/AEjviGNUtSlcmXPQpW+Uix1F9IrpOCu6TZ7l9t9N4XcYwYhZCUFK9XTvrcDRtoLyAdMcwOplATcyDLHxZXNj+IjoOu8cxKnAXSpuaS4784I8C8USP6cU1V5ChOXMs2UOXMK6b2j3GcWopCXlrVUKN0yySUDlmDDMByJMSlFp/E1JkI5hLM2YrJLIsVfiu/lTqq/INAeq43p5aT4SFKWbeIpg3+Ic36k2cws45X1VTUEkqWkp/CGbkOg5QNpabMWEom4TzuTYX3O0brJmXVEyhRUVM3LLSpbnMEu+u5KveLlwnhKWKcJnq8RQ1Iska2Da6npc87zOD+HU0kgApHiKcrUzAdOQAH5xpj9aVkS02Rooj59QOu8P1UFYW2zlIMmWoimlJzMxUz35lRvEOuoZiiozVFSmBYFkgEhvewu+ukT6WkBlpUfKlgQNOsRpxVLWQu5IDAl7Gw/Voi591gzwLFdQKWsS5wWUFVlJIzJuWzH8Y9IFYbhyDXKQDZBUAf8AWku4B3Zx3cw+YVI8VajsCAO41P1PpFcU2ITBPQENnWorZgfhStRuOfm7uI0dq8jRymWVLklJ0Dahth333iSiqTK8xdmJdN7C5t/NIgzqws6QopA/EC5Pzb94X8YxnxEhKRlmPlOR2AZ9di9m7x2SkoqySVhWs4jSonw5edIDlROUtYFrc7X6843/AKszZYKxob3diwZ+djbvEGilygGQklpYSXbvd+g+UcJ0zwFKBYywyVKAsSyQDs9gBfdzHncX1U/ufN4Z0z4o9fjsJ+EBlLs1/T8ucc5koKGl+/8ANo4zJwU2VmYX5hnH87RNNNUKlEoSAVJ8t3IJ3Y20j0JTjFZZzULWISdUrDiyged9D0cP7QpS8HlicpaUqW4V8RcBr8viPLqRDrVypiR96Fbh25XGn0gNLBRns3mJHUaPCKUZZTNTQtT5UnKShYCjc35W9IGTMUCbBQ2BI2aO1dQqnVBlJI8RUxXne2UuoBmsw94baT7NZUySh1qRMH/MUC+a1/KbIueW0SlyKLpjJNgSmxZSglSVKAdnBYggDf5wSVxRMYIXNB5gsVD5E+kGKrg2lppCSgrUSbrmEtpoEhku25Fol8I0CELUpPndTSwAE6A6juX9ekTfJ21Gx6ryCRLqCkTUpmEWIUEnlbaPZSDNS6rnWw152/mkWjT1WXyFrdAz9u8SZNbLlZitDA3dIBHe14qpRQmz5yxyjXTzDnSUguUvuOfuNIa+GcSaRLnpLpSgS5gfRtC3Tc9QecW9U0FLWDKQiYg/EkpHVgxFttntCZO+zaVSTvElGYJRLlIVb1CgRb0ifJBtWv8AQ8ZI7yawLSFpZaDoX+R69I6Pm+GxtbXvCtVFdBOV4eXwlF0hRASrmm+iht07GD+G1iJqiUulX4pZNweh0UOsTU5AfGiQZakseti+jMY7pmeULD/EQ7dte942rAyUqSUm7KS4cC94jS6pAzC9wAUjuDcWf5NFXFSwyeY5JCMQmpDABtrt8mjI5ieg3Luf9X6pJjIl9qXsfugDiFaJK0IUQCSQ5LNycnmew1jejAmefNmfTk0EOPcGE1Pio0UHBHNoWMJl+GZcqXNHkfMka2ZyTpcmO7yKSsepVLKRKSHvmNtNgTzf6QJkU2YgbsCb7d4aEUymKiTc27xyVggyAoJCxqblxqQ3OBoxEoaZISzM2p5/oHjbgHDl/wBchKwClJK1cipKVgKI6FRZ9CrnE4UpCcoB0fXTvDzwjgyZMorJdS3udkubDpmdXX0jSu1QVQL4xxYoWmnlKeYo5lFnypcN0clrGF2fhSioqM1bKLzCDdW5fm5vb5QexOdKT4hAClhaXWBc5WUwO4D+7xBmTMzFKhcAnoC5eISk2FUFq+rVKSMrOlx0BAPpy9xAiTPUt1zL5jr1sdPUD1iDU1uZ2ulIb3s/u0dsHWkqSCrKzkvfMrVKQBd7e56QsVSEbth6jlGXTzinWXKWr/qUFBP/AMvcRU/CeFTFFM4LJYqQEvcBmL3sGMXBjs8U2HzVTCELmaA3uWADf4i/rFTcOqVLQrKr4jmGzMzXa737lo0bRVLA8SJ5kS/vlJWNAObWLncD9Y9kUiJEkz5iM0xaiUJI56W5sB7RJ4Y4dmTAmorD92nzJQfxEOylDluBvrG1TUGonKW3kR5UgbXGZX/x/wCowYwducsmcklSAtVhM9zNlsgKuQxF9dDZ+xjUYbUEjxFeU2LXJPPXsLg6Q/hIUS7WHuzCNJ+UAPo/0/LpCzjePAFJoT6OkXLCUKZQc5GAcjU3cMEtd9AYb8PZDJCgSkDNyfVvT9IXePJRFJnleVSWIPIm1+l7wGoKmatQTcZkZlB7oSWBJu7667AxL6ibcYxWRoJZYy41xJJGZJKc1wE6v6aj/aF6VhyZqfEzplzFaJ2HIPvZg8dDhCVTs4R5FEWe5Fiz7PE+opQEZEh2bWxffS3z/SNCKTtXZmys8VoplLVpnTHYLSSpAtl+FTc/K8OKMcTLQZiFoXKmtlVvLUHOnv6DpBKmnyZkoy56fhfqW6c4U8Y4BC5ap1MSkkk5H8n/AG6oPa3SDycfd7BGVE+sqFz5akIUApLh+raeurjaDHD8sBAIbbTbn84QpWJf07S5qS6me+nP1Bf0aGrh3EvDUhynw55KQQfhUNiNnsfU8o54KUZdbwPL5IeVS7AxwTYHXLuGcDk/Lk9olS6kZSLFrENobOO9njiptRyaO5RS2c7ZE8eWtThWRYtZTex/IwQpcWWWkzvM+i2Z+42PXQwBr5CCo2CX3jaVVlCiAkiWXYEuEu7XOlntpAVxdmuwlxDw/Kny1IWnMk7ddiDsesV7QYBMplCWqcoLCnkzD8KhqUkapUG5sR2ixMPrwvyv590//wA8+2veO66SXOUJcxGYHQ7pIuD3HPaHnBciwMpdWI1JxwoeSpky5hS4c2JD6g6RzqcboJ60ELXSrFw5Ck9n5dHEEeM+E1SEKn5gtKWHm+IAkAXAZQ9opziOhYgpBFzbW1jAXE6y7C5eiz5+LUqVEf18n0Qo/MGPYpES4yH6oU+meGKoTJaqWbqLpJ5bfnASZgAl1QWQxS+hId9ra84iTahSVpmIspOnXpDpLnJrJIWhhMSGIg8PIpr9oLVECSgKsWIjSoQFfdBWtyx0v9TaBlbUTLoPkbUhweWsCZNUZSxc267euoMO2BFtcP4ciXLSU6tz/jxLxStTJlKmL+FIuBcnkG6wtcO4kVJzJLjaDVfMlz5apaizj56j5gRmsYCytaJUxWYkABaipRU2qtW2Ad4IVUxAT4Uv4lKCSrbVttoj4xImJU2QqSm2dIsru2hZreu8QkVK0MBLPmGuUnlry/aJJRQr7Mhz55C0ykPmWArp3sdmPtD3wlgMqSnx1sCL5lGw53O0BMGwaZMmjOGEsm5Szu2nMHr0aOHG/EJUJlJLyiUBlWWu40A5Xb0EZtLLGjG9C19oPFX9ZUpRIUZkoEgBiAdAG7l/lDd9n/CxWEzahIyoIKE/3HYn/TpaAP2b4RmrAcoUEIU+YWBNgYuWYyENowYQ/VGtgLi/EcsopTroO5sIDYRTArKEnygiWCN2YFXV1OYj4inx5iw5HhlQfqGHv8UF8HlmQUgAWTfo/wCenvAnvGjE6qBTpoD5iA9vh03GsCa6tdCRtmH5PE7FMWTJT5WMwgJ7Wd+7n5QsT5h8PXUj+dv0ELNfEVPIxV1Mmoplyv70Kb0P6tCJwTVKXV1ctdiZaR/2pQlVzc3KjD1w7MfI/wDc3uD+cLeMpTS4zJLAJqHlk2HxJLfOIrSfoomMfhAEF3IuAL6N+0D6+ocFgyuX19dIlrBzpSficoPcae4jhiNNlCSLG9zudfoflDeaYHoWsXSEkKGj/kDdvX2iRhNYbFJJbUPqP5pEhUkqUEgXNiOo5+kcV4YAQqX5emrm7Nye0Hq07QikScc4Yk1qPEQEiYnXb0PSKzr6GdTzfCWhSAFFQA0ULgKB/msWjhtUpJzMx3B/ELg+ou0bcU4KqfKBSSwdSPW/6QsuNTutlIyrZDwnFDPpUTkMVIIE0fiNmBfcMPcHnBkqdKFpIUF8voeReK74WqplLPIUgmSvyTPW9v8AVuDzHWGKrmzKWfkUXkTSFJKRYgsxHLd/XlC8c7WfBpxph2erMDl8w0Jb6P6QLdnSosNng/IpiQCHDjk7vv63jybhJIUFi+qTbTSOhJsjJVoV8RmFkqQAkpGz33fW5eDeFYz4gTmLTE/Co89Bm5jr9RaBq5BSSkg/vAdUsony2JAUSG/aFkujtBi7RY66r+olqRMSNGWkxSHHmBz5M7wUy/u1OpC2fMHNn2ULA+kW9g9SD8RYgM/Mae4+naGSnnhSgltv94s1awaz5ZRgCm0jI+ksR4OpZsxUxaTmUXOv5RkT6jiGlIKrx7RVqqab4iND8SRv1jm8ZNtePPhyODtFGrGqtpk1UoTpTZ2cp58+8La6VKgQfi0PP/aOeD4sqmmZh8BPmT03blDTX4dLq0eNTkBf1j0YckeRWibVEThirRIWpK7pFr6h9S2+3vDuuTKWgqBGXVxpaKcrUzAVJXmSrbbTSOtNiNSlAl+MRLucrMX2cjl+kLFyTaYz6tfss+lw5EwEhVumv7RqrDZQV5lJAdrlr6sOZhEpJ81MshM2YAT5mUQX5nlA7GDnSSpyXsXIvvft9IoKWvNmyZKFMpDpBLOOXJ3inaibnUuZuZiiGsNXHrpHahnzGKX8quY0HQnn8o7GSARmTr/sA0DzbN/gZvszkKSlayPLo/P/AG/Mw+ziAMyvwgn+dYg8OYWJFOlBLm5PK5KmHQPEjFq1EmWpaywAgxAxFoJ+WuqARmQtKZrclZ1ByOqSPaD0/EBMISlOVILm+w6aQo4B4kyomVGXKlTAA2dIskttZoPV05KElj5lcuUCTdUjWkDalQUVk67D5m78oyuSUyUpUkJKiFZjrqCOwgfLmeb+esbY3WABJVdOmosQPoBCv8SccsYOG15pslI6qUOgSQP/AHFPzhc+1+rU58MArQUqTa4ylJJB7OPUwy/Z/T3mzlbASx/0uVfMt6QnceVniTZmUvZgnn+I/wA6QkYWitjV/XibIp6sFkzkpCyNUrTofkbd4mCfLmgylqSDbKdH5G4HP8oBfZYBUYdOploIEqYcr8lDMG7FxErCcIUpKxNZS5asmVvw/hV6/lG6t/sa15Mq5RBOb4k6jswBiPQzBnym5UCE3/Fdh6lg/WC0rDlGYCoFgkhzyZvUfzaAdZIyLJZ09Dt+0NG/JKSS0bYTM8zKL5iWDaPsAdd2hs4fUFyQl9rdtv51hL/4xTy56JlQhRKWJUk7hyCUtcjWzaQ18PVqFolzZbZFZnAsxdzbaxSe0FKsjeBQ43wYpzFNr5vXf9Y4cL4+ibKEirFkmygboO5HIdN+8WHxJQ+KgEM4j59xuSE1CnJDBVnYgvcFtWL26QkuO59lsbt8aZcy5VZJQPAUJ8pnSW29IWsQxWplT5c5SifE8qkX8hcjQ7EMxu5fSEPAftDq5DITN8qLAFrj1uT+0Tazj2fOWFLShTPoLl97bgn5Q3atgosyoq0rYuM2/wDOX6QCxxSQkTLZkLGW7Hl8xACVPUECcStAULv8PRknkOUTaZcqomjNM86VFkEZR+5Z4z5YzVIVQ6scKC5cQw/1WVikB7C5b5wFoaRQYDpEmupipJuWHKL6Qoxqqk7kv/pNvSMhImYuUnL4iEtsQHEexsehqACY6rSGjXKI3Kwqw2jx6KkCYGiBhfEC6CflJPhKLjpzHYfnBScOkB8covElkN5k3T+nrA4uX7c78BkrRZq5FPiElKkqAmfMb+0KWIYPNlKyzASNjCFw9xBNpl+VRblFx4FxRJqkJTNAdQ33j1sPRFOxcpVLIyOQl7/wxNUlrAWgviGAZQVyrg7C/SBhlgXUprXBtBQSNPdmIjSWkqKQbgkA9n/ePZ1Wg/CoKaNsPOeajNZL/wC3zaFfoxaUldg0IfG87xqtEjPlSlLq6uRYf6rD3hxw2eDbSFbi/Dly56aqWgzMountd23h5fFmIFU0qZ4ZXzCAlm1yhy7auOcDSpSwCQQlzf0e2+zwNqOIkDRILEZkrAJzOXLEOnYFmuIl0mO+JMSs+GkspN2KWKir4f8Aqb2h31eiPVhDDfBznxXCSCxGxb6aQvYhWpnTFSwXCcvldsxJ8vQOkEP35xH4jpKhQT4ag81LhCXJCbAEgfDmHmuejQW4A4TmIIVO1181zoRfkANIk84opFUNdHNFNR3LWv8AVR+sIE2mmKKpiklycx6P0+UWBxTTgU60nQhA7+ZJI9RaFecth00MMkMGOA8ZRJJlqAAmF83JV9ehg/iFCtTTE+VQcAgtzcE7b6xXJlEnoXJH5RYPBmNqmy1IWnOJbDN0Ojg6mBrBgXM4mWlKpMxCsyUE+IEnUM7jY+p2gKitExKk5gohBmW/t8qT9Un35RYldg6JoKhqp/UHUNuDuIVanhtMkzCVMmYgS2SkDKAUqDAMGdIcHWCrA0hGxVCpgZKMxKsr8ksXP0h44Sw0yZKQ5uxI5Wb6NHKnwVIOVAUxAdSviUdzyDlywhnoqTKnX+WETcc2FGYnXiXKUo/hS/yePm2tkzVKVmZSiSQq41ube5Hc6xdHH1aSjwEOFK3GwBB/g5PCxLosq3Sw2dgX0v77QaM/RT5l8/nGilkXFjFs4jgqZqfvBmZy/LazX0gLg/BHjKISk6s8K0wWKA4gqvCEnxphl38lm+jxzKp6FJUpSgqxDkk9Iu+h+yymlKlzpygEocqQdFWs76X99Ir3j+dJmV00yFAhk2GgAFwD0I+cHq6toKdnXCftLq0DLMQmZZgwy+8EF8c1MxOZORGY8ySB62gFiMhC5aJss+Xfvt+kDPBIBbR4VTpZDRIqKxa1FSlFRJck7x7EEhWwjyANktGoOnaNqM+aMjI8uP5BZ0naGIMwx5GROY8RGxQNOW395hk4eP3SeilN00jIyPU4vwX8HL/7Ld4ImEyiCSQw1PWOHFMpPIb7doyMjqehmJUoXVEmUfPK/wA/yjIyEjsJY+G/pE/EfgMZGRaQojS6CUpRzS5avi1SDseYiq8SlJE1YAAAXZg3OPYyI8ngCLU4dljw5dh/y0bf6Qfq8MVDrGRkVjoJA44+Af5CEvBS89YNxl/NMeRkAJtOHmV3MOX2dpGScWDlSfpGRkI9hQ0Ueiv8jA7iLRPf8oyMh1sHgh0eoiXUm0ZGQrMhEqy67/8Apq//AGJo+gA9BEKYbesZGQI6GlsjS/iA2ix+GpSRLcJAPQRkZDR2I9iF9sVUtMlTLUOxI5xR4MZGQfqNoZaOtMo6OW5QfQkZB2jIyOLl2jln/Vj/AJICjePIyMhkdx//2Q=="/>
          <p:cNvSpPr>
            <a:spLocks noChangeAspect="1" noChangeArrowheads="1"/>
          </p:cNvSpPr>
          <p:nvPr/>
        </p:nvSpPr>
        <p:spPr bwMode="auto">
          <a:xfrm>
            <a:off x="1679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246" name="AutoShape 6" descr="data:image/jpeg;base64,/9j/4AAQSkZJRgABAQAAAQABAAD/2wCEAAkGBxQTEhUUExQVFRUXGBoaGRgYGRwdIBweIB4YGhseIBocHCggGBwlHSAaIjEhJSkrLi4uHCAzODMsNygtLiwBCgoKDg0OGxAQGywkICQ0LCwsLCwsLCwsLCwsLCwsLCwsLCwsLCwsLCwsLCwsLCwsLCwsLCwsLCwsLCwsLCwsLP/AABEIAMIBAwMBIgACEQEDEQH/xAAcAAACAgMBAQAAAAAAAAAAAAAFBgQHAAIDAQj/xABDEAABAgQEBAQDBwMCBAUFAAABAhEAAwQhBRIxQQZRYXETIoGRMqGxByNCwdHh8BRScmLxFTOCkhZDU6LCJDSytNL/xAAZAQADAQEBAAAAAAAAAAAAAAABAgMABAX/xAApEQACAgICAgEEAQUBAAAAAAAAAQIRITEDEkFRIgQTMmGBM1JxobFC/9oADAMBAAIRAxEAPwAPhyFTEuSyXYdYMcPSklS1n0ff8jYR4iSZZAUnyjlpq8MGHSgsfdotz29444u3gLOM/IbAAk7tpEvCpZBJ/Blv+UbT6eTLus5jyGn7xAxHESpBSnypY6RbjhWWI3ZGlY4halIWkLCVEA9jDFhFLnGaXJHoB9TFVU7oWGcl9BvF88JFQppedGUlP8cc4vQU8C9VUNSVZcir8tPeJVNwsXBmqtuBrB3FcalUzGY7nYXP7CBieLUZx91NIVewDjXZ76HSCCyLUYdIplHMgLsCnMdt3HcawkcWcRVJC0I8kvQBDBx9TFozaimqkKdnHlcpZSDtrcX9IrHizC5suZlmm1ikiyVJbXu+0a7RiXwdiCqnCwkuMiwg7eXN/PaOlNLaSztlV50q025c2F4D8JV6ZKlJWQUKGxsbsQ+m7vzEG8VlLQtWRlpIAUH1GxbnEnOmCSwTJICkJdgxKSobOcztvoBHKdTJlKEyVMLkMUqDBQ9PrreB9HiJAyoIHQi/Y84NyZPjjzJ82wf6coPa1gEX7A2PUKZyPFQlK7FJHs5LatcERWvEmDiUrNJT5QWITq25vf8A3izl0JlKJJKXfUsFDcHn3gGpnJSnQskqGo/eHUlLD2PoBcEYx4meWslRSAUE3JQ7FL9HzDsYsGjyAaAjUA6dO8V9Iw5EqpExCcqQXN7dbbA8usWLQYYtctCtEkslXMDUjpEacZdUHaskU2PmlUvK2ViooOgb+1tLRFr0eGtaUpfPcEHTNp7aekMs3AkqRZALvc3ILMB2dogYvS+CadSZZUUB1jm/fcGOhJgJmFYPklutsxAJJPqx5hojYhxPLlKypAUXLnb5awL4gxVcxZlpUwDEtyLsOmhgL/TmYXXdmDgNYBhbtCufgDYxy+NFfFlTlYA7drvrBvDOI5dQwAZR/Cbv2O8J9TQZJBWJYKAB5nFjo5B2vpHfApsqmkpq5qiSM2VI1Kj5Q3O31PKDdZArY3Yth8pSSqYAAA5JLMO+0UPxwqnmzVTKYpZFlbPdgQPlDliMvEMSTMmSVIyOwSVFKTzCS33hTa9g/rCbWcFVcnI9PMmBTHMjzAv/AIu3rGblJ/oMo2qA/D9StFRIAJA8aWSP+pIPyjSslFBn5/OHfwzqL8tod5H2ZzjLPiqCJ5LoQjzZRslSgbl9xp1gXimHVEoTU1cr7yUnKieNyWCUKVpMB63DRnFkoXB0LCEFSvEfyqR/yz25RwlpK0y1IPhhKmKef6x3CBmlLm+WZcADQ/pHGegrQfH+7yrsRv8AznEzpOamUZqEDw1a5ud/l+8eLWEeEFjMr+7+axJnEqWpCk/dlFljl3iKVeHLRkHipza8uXaMKR59DNzFl2f+4iPI6VdAkrUTMAJ2O3zjIJi90plSh51GYrlt+p9Yj1OLrUGQyE7ARDRJUo+UOef7xPp6FCbrOYj8I0HeBFJIRkKmpVzDYE8yf1gvR4OlRynzq3A0HcxOo6GbNZhklks/6DeDVRgmQISFltwLOevP1iiBQu1/g0waTLlqm6AgBknvHPBOJ5yZa5M1PnDmSToTc5c2mukOuIYBKmpukJV/cBfl6wv4lwzMyslpga7WPsTf0gN2PQsolGaVZl+YDzk62uNS7vt3gxhRlgqmqzE2ARcAf6vmfeBUpQRMeb5FizqFiwYBY1BH93QPEudONlFgCfiSfk9x6wjlgWqZ0xipyLEyWMhV5FsSxBd3/tNjeCWK1kmrpwhY8uj2dJ020gMKle4Bcu/8sPSJ6JEtsxG1wk3NulvSF71sZNMWajh5aBMtmQfhUli1muDdoWMRXU06UJWrxEXylBIbYWuBqLaQ719bllkoBd7B+eltH3jr/wCF3SnOS5uoC7Py2LOz21eEb7rQyVFepnT0yvGUhSZWdgpdif8AE/i9BsYeeFeM6YyAgImZ0tmUVEkqsHBuyTcsR0gdjfCqZYUCtSioAJJDgADQ/wBug330gQrA0IAypezZkuk/I+t9YWHGmriGTzkO45XqzOkImibnZRNkO4A/0gWhWwKco1AkzVFyCBroA9hpoDpzjvhVGtGcKLoNwl3c6BTbEb+msMuAYUCLysqwvyE9bam4u9raw/FFp5A3aOtPgiJi0jIFbEbEdekWnRSUy0pTZ/brApFIKeWCtTqIuToDu3R4CYjjRyZUgrUd7gDtzjpdVbYo7icHaOdYBYFrxWVJi9QlRJWwYkC359NukMcjiGeJaSMsxX9rXL6Cxue1+kBNXaBZFx3BwBOqAD5Ekto/O27B26wuUuLyFJSyh5gSPTVztDtxViif6AqSC88BCQNXXb3F4qSVVqlPICADmAS4HlIUzONXc+oEQ5+VXS2Whx9lbJWO8VplpVLAKkk3Btpzu5vt0jjQ0lRXITOEwpQgFKEkMMzD4QDoLOeogbxlJlrZYQUTSB0zebKS29930hvTMFPTSPDDASkgDcqLZrf3KWST0HSE45dlbFn8dDPJ4mEkCXNCEMPLk0bT0b84kf8AiynBAUsjYApU30hPp6NSCmbPPiTSpJ8J3DfFsbDQX/KCYp1r8xAlhROVLkgMx1L8x7x1Rboi3kcKHFpJPxJfQbH2MTVyUeHmUlKrvoC/QwgVdKqUplzEgkWSoOD2MHeD8UmLdCQVpFiol2MPeTJi7xF9nqKjNNlZJakkqKG8pNvhbT6RVGI0apRnCd50hjlGo/Ro+hsWmS5S89StIDaFTHoABqIrDjnCfFmLracBSDLyZE6BiWJG7vAmk3gdP2ISAoqQpJHglNwe0REH7s/0wNlXB1/mkTjIKjKWVeGRbJz7CIy3KF5UmScz5mICrka+kSoJyqaWUVErsos4foIyJyNBmAUpg5bUtHkazWWjV4ylHlskbAbw+8LYcgyQuyisOT/NoovDaOZV1IQhxdyo6JG5i+8AWE0qSj+3XmecN1dirRyxTidEk+GiWVLDdAOXftAWqx6rmLQmWmV5iAksbHkXO3OIE2YmZOmLJvfTfL5R+sb4XVsb2WhRUh9NCCPnCt1kF5oaKapq05vEXTltMuYfy8Zh/EYconAS5g1u6T2Xv6sYALnKN76xHnYXMVNSslgAQAHYu2v8/dfufofqFMekyKhSkqVlU1lfkecKmJ4XMpUpXL+8F8wBsR6MQe59YZv+FEeYKYq6E3fkXf3jlWyJiC2ZJsej67c4WTTCgPKlTQhCvuiSASMmnSxY8n5g9InKlzVISU5EksD5XD6HcEjWMoqWaVMgJKGJL7Ev1tzL6QcoZCwEjI4JO/8Aj8nJbtDxjFgbIgw8JIdL9S3Ih/YkesT6OSliLtrfkW/aO0+mcgDUatzL6+8Zh8kS7Ev3N26xZJIWznMpUqsoOP4P56QOm4BLuEWG24/jQyqSFAMbfSIk1gWg0YCUuCoQSoJAUbOeX82jQS8sxASQfvJYPYrSD9YL1SvLp/j/ALmIeFSM89BVsSojsMo+ZB9ISSwFEziJQPmVdvhTt3PPn7QqLcrfMASTqLD6w1cQsWHJ7fIQsked7Bun8eOOT+QXdGk+U3wJzrJZL6dz0gdWUExKUzVqutXkUDuFFOXKOZcdHEGK6YUux3IG3a235R7RSrInVDplSXKE7rWWAAG7n6kwVPNMdRwT+IqtMhFPLAtKTnys+xSkd2z32ipajMicqZMSsoUpR8t7O7G9r7g9Ycpqp1SozJpHmWSEj8ILAB92AAHbqYkz8JBSQoahrW/hi/2FP5PyD7jWEV2pYqKqUFJXlURmS92DknokJa29zvFk+AlBCprKSl26DX9oQFcPT/GTOky1qQlWoICrbMoh+kTMUxuelwlE4AkhTyywAAzHewIPTe8I+NwdRWAWnssFUlLhYyhLa9I5VE9BI85ADs5sfffrFV4pxPUyRLPigyxZkLBCtDcM6Cz847cGyp2J1RSpSmSkquS2oASSNri0Z20CkiwKqbIqJqDUT5fhocZEErUs6l8oPSweGFCZkxKZdEDJlHWYUZSByQgjX/Ur0ESOHcHp6GTonMGzrI3IdgTokRF4i4iPhn+mVmVZy1kvv1iiWMsBJTwLTrvNeYs/iUST7mJcjhKXKzKkuCfw/hPcQgClnBQJVMKyxdyWLP7a294YKHFqiUkBUzOLMF3UbEmw8wAA1I5c4Mb8AtCl9ovBPhkTkoUUg5ilJfLe5HNIOo2ivpeNllS5qRNkKP8Ay1fh6oVqg/KPob/jMqch7qGhSbEHkd4rP7R+F0mUqolpZaGcJ/El/qNYLlYs03oQVSacWRUTAnYKlkkdCQWLaOIyBMZC0T7yLuwTCP6OiII/+oqEurmlLFk+1494f4hqKZHhZQpAJYK/V9ILzUmdPJF7+gGnoNBG+I4HNIJyOw1Bd+3PtDzyWQHkTRPWpUo+HMdzLW6XO+RRsrtHs6oQCfGBlLBAILB7uWe4HaCVFwZOmp+8yISdlOVDkWFge5gnI4Lmol+H/WKUGsJktKwO2a/zidNBpMEyFAuoVEsIUzeZZI5kMhrwSNUnKCAZu4MtBJ1O9ybak/OFjE+BK+WSZE2XMDv/AOme29+xhbxbCMVljNNTNUNfKpS26XP6wjuqqjdV7LKq8fly0DMQFcs35avAyiqF1037okofKV7BmLB97+kVWZU6aVBEtaWHmJccg5fbTkLxfH2d5RRSUpSEgIFgXvoo+pv6wIwt2xsIIU+FhCAizgMABYNp67nrBNMpgxu0ZUTwhKlHRIJPpeK8xnFaqoU8tZkpSW8JK0pKuRzaqJ5Cw6mLX4Qv7LGBB9IiVk+VovKe8VvIp6uWSlE+c5SQQVXv8J82p5kGGWgSmVTIVMBnLWkBal8zs34W/LnBwCzpVrkAFKUAPrlLfMRCUUZQkTpkvrYn3If0gQhU6WtQBK0AWJYgbC7OfWN14gpmYG9yzc7dmYv+kTck3VDIPU1InMVCeC5fzB+mjiBuJYkZEx0EeIksobKSQ4Zy97H0gdMSrK4LHa8Qp9Q/iTlFloTlAZ87qAPZglvc7RFtajj2Ov2Fxi61pGZLFSgAx1Krg9BHSopSqw3/ACtzhbweq8NPhzAZiSfItgBo6Re4LFxsY4cVy5violSV5QpyMru1ms13ty0jlUn2S8lXFdbGOsT4I2mqSCpWpSgC9215/rAGUubUrV4gX5djz2YD4UsdP0idQ0aZchCZg+8/FNV+J3GXdhoG0t3gnQyPBAcBlWcBmF/kTFeKcHPOv9Cu1HBpIw8IASXHNtubQVRTukaquddRow68/WN7ApUxI3YOBvEmVLIPQkH949ZI5jU0YSk201bmd4Bz6Bhe5J07lzB+sJJAJYByWHLQPAHE6jLLKyQGslLO5On86QTAKuppavKUe4B72gDwUo06jMGVCxMNwCMydAnKDlSHBJOtxeJddisxA8Syh/azXPUaftAtMpfhJUkuJgJBKhqmyu13944/qJUqRXiSbyPVTj8qcHcanMklwHe1tAHsSfaNvGchkgMGc3cWYHoGtCHQSgkl5gdIXYEfDsR2dz07RFqsayKzJWtnyDzPoHe4uNB6RHvLYZQi/JYU0JBJVcMwezdSzfvAzGSqVm8QZmTmKkkeVJ8oJu4vtCXOxZaiSZx2+FWvWI1XVTJqmK13/EpW3M3u0ZczW0D7K9ll8Eygsrm1E1k+VwpTEkPcvfQgekc+MeK5C1Jo5YCZaiM8wXtyHPvFW16EBXkUo2d7uDuHdyH3Me0Mxhmm5tgFHT3MOpuSA0kMWJfZjO8VXgKSZRLoKjdjdj20jIP4TxoESUJdKmDOSIyL/dj/AGkPtosbB6Y5vKABuYO1U2XLTmWoADdR9fUxvSIASAIA8XpJ8NrgG4/P0b5wJyaRUiK4xK5nhyZTuWGYs/6R1rMVnixRLBu4CyW5OcsBv6hMpYUGSsaWsXcMeUdJFYJqwAU5lqI1FuZux7bEiEadYZlJEn/ik06hiz6/tHsvEZrG8Q8Rrcq8gSQBqDq5fViXbaOsmYpLXIzBsurjt6vE12TybsgfxDVJVKPiISlTeVabO12Nr/OI/C/HmRWWYgeHYFgykHt+JO8deIpADEr8NDl3LMn83Fm1hFlSUrWchKpb3UR0cB9OkK5S/kdJF24jME+nUZKgpExBZQNrjpcflFd19R94ylBJTzHyD3btCZSV9RTTz/TzpkosxDsD6Gx7wYTileqUuo/rZSlJ1kTEurb8JSReH7ak8CuN4GSmxJTDIoW/EAH5/FrEpeITDqHOrhvytC9hHEcwf/dUtOsH8SXQfZMG5uPyRK8QUkocgZi1c2tAnOtgjxPwzumvUxdIYm929thHakmhZGUksp8oDg6NcDvCvV8fZZuREiUgsGPghz2cEwFxLHMRqFFKpy0SzoElh2ZIvGSb0Hp7ZYc1KEkZ1JA5OH7MC/KBWKLQyEpKVWIUS4DqLmxGjWfrEngXC1KkmZNSJipbgbOSbgjfuecA8Rlr8Vai6gDmNtEliD0sUxGMXKfVlMRVo7zipTBIAYghg3mDD10YQwYXRFEzPPOdaEebS2gCAebu55aWDkXhChKBXMPmBLB7ps4UzXa3YmJ0pZShJYvMUpR6BJKR6OFH2gcs49ukVrYYp1bJ9QkrHmsCdElmOtm7iMw3hyUotnmqBfyqJAvroq56x1qJ4OhLagHboI7UNQx1Zr/z6+kJ+Ms6E7BGTK8NapfJIKX31B7gMn3Ed59PbtEvE5AUkKSQFJdn0IIYpJ2Bt6gQPRPI8psWfKdW9CQe4j1YS8E2jUoezjfb5d4UcUUAhZUpISCMzkMAXHu+Ue0OC5wsGJOtrfOFqvw5M1RK5SWLOlQB5lzsWJHt1MUAJNbTBaSkE5VXtsXcEc9BA+kw6ZKcHzJB/Daxub9Gt3iylYchJASBl2Q2nxH5BvYRymYUkpUlW76ROfEpbGUqKxl4RNmAMzEgsRoCQ7dg56xpM4XmZlEFJBBypBZ76l+228WMcPSG6Br9m9A0Bq2eEzAEJKjeyRvqH2DxN8UIK2FW3gruo4eqVLHhyJniaqyhwLlrh9mL9YLUHCGJTEpT4CpYOq5jJbnu5bm0WpwNOITPJb4kte58od+jm3aDyq86FtdT+sRlJPY2mVAn7N6uXbKJp5JUC+nO3P2jafwvOKPDmyVy0syiQSANy6QdNXi2kVIvoW/lo1l4iUksSeaV6eh2hLzsya9HzrW8H1hWo+GguXdM2W172dQPuIyPpyTNQtIVkSX6xkdSQtr0T5NQlaQpHmHSBeMUi5vwggjV4Sxis6nDSiEAknRyPfUR7N4rrAnyqSondgIVu8NGom4lhy3ulIvqpQA+ZvEOowRrmZIQOT5j6BNzChjeJTZ3mnEqPWwB2t7xphuBVVQSJMpRBFy7BjcXNveEqsWbqgtUcWU0lxLzTVp0LKAcPolJ06lR7QMxHjyoUlkS1JfYAIG5ZQSHXvqRDHQfZZN/82YiWNyk5j9AIZsK4SoqYD7vxl/3Lv3IBsPQQFG92HWiqMIoZtVMylMxeYkzAHaxByj8IcsNdHMH6zD5kn7tcgJuPDQkghrs5Fgqz3ixKypU2VKRKl7EJZ+g5wHNKJoICs+/VNizgvZ2uNIMqSpbMn7K1XWmV5ZzZy5YIGxLHxCTZxoANIMcK09RJyzZSBLUHE0zEuchUkqCn0sDYXjTHyUTky1lKtRlTrowFtzYn93ghg0gy0lc1RVMe2bkLWHUAP6ROKUmM2QqtWYqBGUqUVWFwCSfT+CJ6OH1FIJUL3a5sQCl+Rjerm5lMEpd7G/PSGGnSSgZh5tC+tmEdSiiYsz+GE2VmSpQFncFtWBj0UOUsUnNq0Mc4hiDZ7Dnq/s8cqeRmWFEuWAHygpABWGzZiFEosD5WG7kDTQxNly1pKzlRMJsVl9NtbaN/GiRVUayQnRyx5836RrUSJmUZS6Qwvrr89flGpLJrFqnm5pi3OZQ8Qu9i2RHqBzhqTKJpqZY08MoV6KL/WEGpmplrRMCmRnmSljkxDluoL9WizuG8hk+DmcLKlyj11UP+0g9XPKPLj/Va9/9Op/gRk0/l6aPyMeU8u94j4iDJmFABvdI2I3D9LRLpFZgCQR8j/BGUs9WRlDyglTTMqWJ00f6QVEpC5YzsoH5diNDCtVz2Zs1ty22m23rtEmnqVlzLOVL2BuL6AqfTrHZCdYehE7JlZTTZZ3mySGcNmT3H4u8DKqvIuBq12foSXsw1I5wycP14mAv5VAsU/mOke4xgqZqVZfKsjUW00caesXjJrWUFqwPPU2wbmnlEdVXLa5ZV7REmT1SlMUlLO6Xe/OBuG5VeRRImrXMYk2IB0uCzZh6coM+WkmjKOcm2N1gCXT8TGxsCXsPZ4BJx+Ujw8ktBUs/3OUqISbn/IN0EEa8qQTLmMpL/EOl/XW8ATQpWokhluSWHcE8o5uauVpJ5XgrBuC0TuEcWQmoUlRIMxyw01sXP5w2LmFRIANi3y3G0VXi+GrRNC3KUhKhms7gEgdQWHzh24L4pVPT4M5SROFpaiWzAAHKe+x3iTg06kwtJrsg4hRG3vHKbMN9wDz/ACjtUTV2SlPnd2UGFrkGPMPlqWSlwLXCgLer+YQ0Yt4ok1QOdWyle5jIIzKRiwI/7o8hvsMXswdN8yio2c2HL+WgViE8JUlMtK1rVskEwx4bQTJy0oQooZiVADyjdupH1hzTRyaWWpYTcByo3Uo6C53MWYUhK4c4HmTGVWJTLR/6Y+NWvxKBt1A5DSHWZWSpGWRKQCprS0bd+XeFpfEk9edliXZwAl9wGfV+vSPMGqTLWVl15hdVyXseXvE06arz5C5WGqzESkvNQQnQst2/9oD9IC4ji6v/ACnIcByADuw9h9Y4VtSVLSohRQHYHdzf9H7RyE7J8TBKwfNlzO1iANRf8oDk26A6SNETAXM1ayonobeu8c6ub4SQsFlmyDzsXJDaBIPduUeKZ88zLLCdRYG27EsH5kgfms49jUyfMeUMstH3aFAG2ilKu22XlE2m3gMfbGdGFS3DIR4jvmZ1OTqVK3/eIdVhuRQWCw3SwvYhz0uI6YdiySlAWXWm2QAusBtOtr8mePMWrqgAvI8NDFlKJLAnRhfS12jrbjBZBTZLopKJiSVM6blyxYk3jhO4gRL+7SCtixULJSNzzUw2+YgIictakqWfKgZggJZKv8i78m/WIWK13nGXIJj2KRmdVjdwwuAPSIz5nqOCsOJbY4yqNU1OYEFJD25F/qXgrS4eEod2IuH9mYeh9RGYHNZCUp1CWUW3FiNdH3ggASQE3a4MdSWMkHs5ySCm4ZSQbc+/PtECrWV5gAHNj06k89W7QVUhzay2Jbpz6RDqVBIJJygkAnvb3vBYCuZtEc0+UpOaWqZ4gW10G2dx+IMAPQHeNKapqKVMsKsAoFChfQuGNwR06kQdrJd15CyStRzEG+9wOukRpuFKl5JiC51UhVgxB9Xu0cfL9P2yiseRobcOxmmrAkTWlzRoXYE8wdn5HnBdFFOQWTkmIIdzZXysfaKvxqbTBjNRNQSyUKQEkerqG7l7C8BqPjxdOseDOnq/0TACPZ7ROPaL+S/lBdPTHvG66ZTzWWg5VEOmxAJO1g3ZomU1QCAUsxY209QbHtChiXH65oUgykEEBwW//IB3jrhWPU6hlWlcsMBnlqzC1g41IgpNN7EasaqKZkmlQUA7b6dL3h5SvmX5QlYbg0tZBlz0zdC1ge7G8NWYSkgr58x+sX4/LMwbxggJyTCPKfKqzkMCQR6ZvlFSYhiYTPWGUxLo5C4zfIJ9zFm8bY6go8FPmU4Kmuwvy33bpFScQIVMdaQAxBFmJ0e2w1+URl8m4/yVWEmM9NNE4J8OxSly/NTgMOR19OkNdFOyJ817MbC/e1wYrijxeXL8OaCmyEJWxcnyXsbhWYHpDzSVAWjMguIinK7YJ/omYlwzRVIuhSBr5SQxPNOnq0AKr7K5Z/5M/LbUsSG0ZwGEGv6gguFEFgB0t1jscTWRbKOuVv2i93sRTaB9PQYjTlKT4c+UgAXN7db7dYl19fTJUFTBNlKXc+W3M3Fm6iCqMSSAynBbVJCvkb/OPUzZa9SlSfxJINxvYjWCpV5NaYBE3DVebxtep/SPILzeAqJZKxLICrslSm9GLRkVp+kayRw/jlNLBlrmS0KG5UADvrz/AEjviGNUtSlcmXPQpW+Uix1F9IrpOCu6TZ7l9t9N4XcYwYhZCUFK9XTvrcDRtoLyAdMcwOplATcyDLHxZXNj+IjoOu8cxKnAXSpuaS4784I8C8USP6cU1V5ChOXMs2UOXMK6b2j3GcWopCXlrVUKN0yySUDlmDDMByJMSlFp/E1JkI5hLM2YrJLIsVfiu/lTqq/INAeq43p5aT4SFKWbeIpg3+Ic36k2cws45X1VTUEkqWkp/CGbkOg5QNpabMWEom4TzuTYX3O0brJmXVEyhRUVM3LLSpbnMEu+u5KveLlwnhKWKcJnq8RQ1Iska2Da6npc87zOD+HU0kgApHiKcrUzAdOQAH5xpj9aVkS02Rooj59QOu8P1UFYW2zlIMmWoimlJzMxUz35lRvEOuoZiiozVFSmBYFkgEhvewu+ukT6WkBlpUfKlgQNOsRpxVLWQu5IDAl7Gw/Voi591gzwLFdQKWsS5wWUFVlJIzJuWzH8Y9IFYbhyDXKQDZBUAf8AWku4B3Zx3cw+YVI8VajsCAO41P1PpFcU2ITBPQENnWorZgfhStRuOfm7uI0dq8jRymWVLklJ0Dahth333iSiqTK8xdmJdN7C5t/NIgzqws6QopA/EC5Pzb94X8YxnxEhKRlmPlOR2AZ9di9m7x2SkoqySVhWs4jSonw5edIDlROUtYFrc7X6843/AKszZYKxob3diwZ+djbvEGilygGQklpYSXbvd+g+UcJ0zwFKBYywyVKAsSyQDs9gBfdzHncX1U/ufN4Z0z4o9fjsJ+EBlLs1/T8ucc5koKGl+/8ANo4zJwU2VmYX5hnH87RNNNUKlEoSAVJ8t3IJ3Y20j0JTjFZZzULWISdUrDiyged9D0cP7QpS8HlicpaUqW4V8RcBr8viPLqRDrVypiR96Fbh25XGn0gNLBRns3mJHUaPCKUZZTNTQtT5UnKShYCjc35W9IGTMUCbBQ2BI2aO1dQqnVBlJI8RUxXne2UuoBmsw94baT7NZUySh1qRMH/MUC+a1/KbIueW0SlyKLpjJNgSmxZSglSVKAdnBYggDf5wSVxRMYIXNB5gsVD5E+kGKrg2lppCSgrUSbrmEtpoEhku25Fol8I0CELUpPndTSwAE6A6juX9ekTfJ21Gx6ryCRLqCkTUpmEWIUEnlbaPZSDNS6rnWw152/mkWjT1WXyFrdAz9u8SZNbLlZitDA3dIBHe14qpRQmz5yxyjXTzDnSUguUvuOfuNIa+GcSaRLnpLpSgS5gfRtC3Tc9QecW9U0FLWDKQiYg/EkpHVgxFttntCZO+zaVSTvElGYJRLlIVb1CgRb0ifJBtWv8AQ8ZI7yawLSFpZaDoX+R69I6Pm+GxtbXvCtVFdBOV4eXwlF0hRASrmm+iht07GD+G1iJqiUulX4pZNweh0UOsTU5AfGiQZakseti+jMY7pmeULD/EQ7dte942rAyUqSUm7KS4cC94jS6pAzC9wAUjuDcWf5NFXFSwyeY5JCMQmpDABtrt8mjI5ieg3Luf9X6pJjIl9qXsfugDiFaJK0IUQCSQ5LNycnmew1jejAmefNmfTk0EOPcGE1Pio0UHBHNoWMJl+GZcqXNHkfMka2ZyTpcmO7yKSsepVLKRKSHvmNtNgTzf6QJkU2YgbsCb7d4aEUymKiTc27xyVggyAoJCxqblxqQ3OBoxEoaZISzM2p5/oHjbgHDl/wBchKwClJK1cipKVgKI6FRZ9CrnE4UpCcoB0fXTvDzwjgyZMorJdS3udkubDpmdXX0jSu1QVQL4xxYoWmnlKeYo5lFnypcN0clrGF2fhSioqM1bKLzCDdW5fm5vb5QexOdKT4hAClhaXWBc5WUwO4D+7xBmTMzFKhcAnoC5eISk2FUFq+rVKSMrOlx0BAPpy9xAiTPUt1zL5jr1sdPUD1iDU1uZ2ulIb3s/u0dsHWkqSCrKzkvfMrVKQBd7e56QsVSEbth6jlGXTzinWXKWr/qUFBP/AMvcRU/CeFTFFM4LJYqQEvcBmL3sGMXBjs8U2HzVTCELmaA3uWADf4i/rFTcOqVLQrKr4jmGzMzXa737lo0bRVLA8SJ5kS/vlJWNAObWLncD9Y9kUiJEkz5iM0xaiUJI56W5sB7RJ4Y4dmTAmorD92nzJQfxEOylDluBvrG1TUGonKW3kR5UgbXGZX/x/wCowYwducsmcklSAtVhM9zNlsgKuQxF9dDZ+xjUYbUEjxFeU2LXJPPXsLg6Q/hIUS7WHuzCNJ+UAPo/0/LpCzjePAFJoT6OkXLCUKZQc5GAcjU3cMEtd9AYb8PZDJCgSkDNyfVvT9IXePJRFJnleVSWIPIm1+l7wGoKmatQTcZkZlB7oSWBJu7667AxL6ibcYxWRoJZYy41xJJGZJKc1wE6v6aj/aF6VhyZqfEzplzFaJ2HIPvZg8dDhCVTs4R5FEWe5Fiz7PE+opQEZEh2bWxffS3z/SNCKTtXZmys8VoplLVpnTHYLSSpAtl+FTc/K8OKMcTLQZiFoXKmtlVvLUHOnv6DpBKmnyZkoy56fhfqW6c4U8Y4BC5ap1MSkkk5H8n/AG6oPa3SDycfd7BGVE+sqFz5akIUApLh+raeurjaDHD8sBAIbbTbn84QpWJf07S5qS6me+nP1Bf0aGrh3EvDUhynw55KQQfhUNiNnsfU8o54KUZdbwPL5IeVS7AxwTYHXLuGcDk/Lk9olS6kZSLFrENobOO9njiptRyaO5RS2c7ZE8eWtThWRYtZTex/IwQpcWWWkzvM+i2Z+42PXQwBr5CCo2CX3jaVVlCiAkiWXYEuEu7XOlntpAVxdmuwlxDw/Kny1IWnMk7ddiDsesV7QYBMplCWqcoLCnkzD8KhqUkapUG5sR2ixMPrwvyv590//wA8+2veO66SXOUJcxGYHQ7pIuD3HPaHnBciwMpdWI1JxwoeSpky5hS4c2JD6g6RzqcboJ60ELXSrFw5Ck9n5dHEEeM+E1SEKn5gtKWHm+IAkAXAZQ9opziOhYgpBFzbW1jAXE6y7C5eiz5+LUqVEf18n0Qo/MGPYpES4yH6oU+meGKoTJaqWbqLpJ5bfnASZgAl1QWQxS+hId9ra84iTahSVpmIspOnXpDpLnJrJIWhhMSGIg8PIpr9oLVECSgKsWIjSoQFfdBWtyx0v9TaBlbUTLoPkbUhweWsCZNUZSxc267euoMO2BFtcP4ciXLSU6tz/jxLxStTJlKmL+FIuBcnkG6wtcO4kVJzJLjaDVfMlz5apaizj56j5gRmsYCytaJUxWYkABaipRU2qtW2Ad4IVUxAT4Uv4lKCSrbVttoj4xImJU2QqSm2dIsru2hZreu8QkVK0MBLPmGuUnlry/aJJRQr7Mhz55C0ykPmWArp3sdmPtD3wlgMqSnx1sCL5lGw53O0BMGwaZMmjOGEsm5Szu2nMHr0aOHG/EJUJlJLyiUBlWWu40A5Xb0EZtLLGjG9C19oPFX9ZUpRIUZkoEgBiAdAG7l/lDd9n/CxWEzahIyoIKE/3HYn/TpaAP2b4RmrAcoUEIU+YWBNgYuWYyENowYQ/VGtgLi/EcsopTroO5sIDYRTArKEnygiWCN2YFXV1OYj4inx5iw5HhlQfqGHv8UF8HlmQUgAWTfo/wCenvAnvGjE6qBTpoD5iA9vh03GsCa6tdCRtmH5PE7FMWTJT5WMwgJ7Wd+7n5QsT5h8PXUj+dv0ELNfEVPIxV1Mmoplyv70Kb0P6tCJwTVKXV1ctdiZaR/2pQlVzc3KjD1w7MfI/wDc3uD+cLeMpTS4zJLAJqHlk2HxJLfOIrSfoomMfhAEF3IuAL6N+0D6+ocFgyuX19dIlrBzpSficoPcae4jhiNNlCSLG9zudfoflDeaYHoWsXSEkKGj/kDdvX2iRhNYbFJJbUPqP5pEhUkqUEgXNiOo5+kcV4YAQqX5emrm7Nye0Hq07QikScc4Yk1qPEQEiYnXb0PSKzr6GdTzfCWhSAFFQA0ULgKB/msWjhtUpJzMx3B/ELg+ou0bcU4KqfKBSSwdSPW/6QsuNTutlIyrZDwnFDPpUTkMVIIE0fiNmBfcMPcHnBkqdKFpIUF8voeReK74WqplLPIUgmSvyTPW9v8AVuDzHWGKrmzKWfkUXkTSFJKRYgsxHLd/XlC8c7WfBpxph2erMDl8w0Jb6P6QLdnSosNng/IpiQCHDjk7vv63jybhJIUFi+qTbTSOhJsjJVoV8RmFkqQAkpGz33fW5eDeFYz4gTmLTE/Co89Bm5jr9RaBq5BSSkg/vAdUsony2JAUSG/aFkujtBi7RY66r+olqRMSNGWkxSHHmBz5M7wUy/u1OpC2fMHNn2ULA+kW9g9SD8RYgM/Mae4+naGSnnhSgltv94s1awaz5ZRgCm0jI+ksR4OpZsxUxaTmUXOv5RkT6jiGlIKrx7RVqqab4iND8SRv1jm8ZNtePPhyODtFGrGqtpk1UoTpTZ2cp58+8La6VKgQfi0PP/aOeD4sqmmZh8BPmT03blDTX4dLq0eNTkBf1j0YckeRWibVEThirRIWpK7pFr6h9S2+3vDuuTKWgqBGXVxpaKcrUzAVJXmSrbbTSOtNiNSlAl+MRLucrMX2cjl+kLFyTaYz6tfss+lw5EwEhVumv7RqrDZQV5lJAdrlr6sOZhEpJ81MshM2YAT5mUQX5nlA7GDnSSpyXsXIvvft9IoKWvNmyZKFMpDpBLOOXJ3inaibnUuZuZiiGsNXHrpHahnzGKX8quY0HQnn8o7GSARmTr/sA0DzbN/gZvszkKSlayPLo/P/AG/Mw+ziAMyvwgn+dYg8OYWJFOlBLm5PK5KmHQPEjFq1EmWpaywAgxAxFoJ+WuqARmQtKZrclZ1ByOqSPaD0/EBMISlOVILm+w6aQo4B4kyomVGXKlTAA2dIskttZoPV05KElj5lcuUCTdUjWkDalQUVk67D5m78oyuSUyUpUkJKiFZjrqCOwgfLmeb+esbY3WABJVdOmosQPoBCv8SccsYOG15pslI6qUOgSQP/AHFPzhc+1+rU58MArQUqTa4ylJJB7OPUwy/Z/T3mzlbASx/0uVfMt6QnceVniTZmUvZgnn+I/wA6QkYWitjV/XibIp6sFkzkpCyNUrTofkbd4mCfLmgylqSDbKdH5G4HP8oBfZYBUYdOploIEqYcr8lDMG7FxErCcIUpKxNZS5asmVvw/hV6/lG6t/sa15Mq5RBOb4k6jswBiPQzBnym5UCE3/Fdh6lg/WC0rDlGYCoFgkhzyZvUfzaAdZIyLJZ09Dt+0NG/JKSS0bYTM8zKL5iWDaPsAdd2hs4fUFyQl9rdtv51hL/4xTy56JlQhRKWJUk7hyCUtcjWzaQ18PVqFolzZbZFZnAsxdzbaxSe0FKsjeBQ43wYpzFNr5vXf9Y4cL4+ibKEirFkmygboO5HIdN+8WHxJQ+KgEM4j59xuSE1CnJDBVnYgvcFtWL26QkuO59lsbt8aZcy5VZJQPAUJ8pnSW29IWsQxWplT5c5SifE8qkX8hcjQ7EMxu5fSEPAftDq5DITN8qLAFrj1uT+0Tazj2fOWFLShTPoLl97bgn5Q3atgosyoq0rYuM2/wDOX6QCxxSQkTLZkLGW7Hl8xACVPUECcStAULv8PRknkOUTaZcqomjNM86VFkEZR+5Z4z5YzVIVQ6scKC5cQw/1WVikB7C5b5wFoaRQYDpEmupipJuWHKL6Qoxqqk7kv/pNvSMhImYuUnL4iEtsQHEexsehqACY6rSGjXKI3Kwqw2jx6KkCYGiBhfEC6CflJPhKLjpzHYfnBScOkB8covElkN5k3T+nrA4uX7c78BkrRZq5FPiElKkqAmfMb+0KWIYPNlKyzASNjCFw9xBNpl+VRblFx4FxRJqkJTNAdQ33j1sPRFOxcpVLIyOQl7/wxNUlrAWgviGAZQVyrg7C/SBhlgXUprXBtBQSNPdmIjSWkqKQbgkA9n/ePZ1Wg/CoKaNsPOeajNZL/wC3zaFfoxaUldg0IfG87xqtEjPlSlLq6uRYf6rD3hxw2eDbSFbi/Dly56aqWgzMountd23h5fFmIFU0qZ4ZXzCAlm1yhy7auOcDSpSwCQQlzf0e2+zwNqOIkDRILEZkrAJzOXLEOnYFmuIl0mO+JMSs+GkspN2KWKir4f8Aqb2h31eiPVhDDfBznxXCSCxGxb6aQvYhWpnTFSwXCcvldsxJ8vQOkEP35xH4jpKhQT4ag81LhCXJCbAEgfDmHmuejQW4A4TmIIVO1181zoRfkANIk84opFUNdHNFNR3LWv8AVR+sIE2mmKKpiklycx6P0+UWBxTTgU60nQhA7+ZJI9RaFecth00MMkMGOA8ZRJJlqAAmF83JV9ehg/iFCtTTE+VQcAgtzcE7b6xXJlEnoXJH5RYPBmNqmy1IWnOJbDN0Ojg6mBrBgXM4mWlKpMxCsyUE+IEnUM7jY+p2gKitExKk5gohBmW/t8qT9Un35RYldg6JoKhqp/UHUNuDuIVanhtMkzCVMmYgS2SkDKAUqDAMGdIcHWCrA0hGxVCpgZKMxKsr8ksXP0h44Sw0yZKQ5uxI5Wb6NHKnwVIOVAUxAdSviUdzyDlywhnoqTKnX+WETcc2FGYnXiXKUo/hS/yePm2tkzVKVmZSiSQq41ube5Hc6xdHH1aSjwEOFK3GwBB/g5PCxLosq3Sw2dgX0v77QaM/RT5l8/nGilkXFjFs4jgqZqfvBmZy/LazX0gLg/BHjKISk6s8K0wWKA4gqvCEnxphl38lm+jxzKp6FJUpSgqxDkk9Iu+h+yymlKlzpygEocqQdFWs76X99Ir3j+dJmV00yFAhk2GgAFwD0I+cHq6toKdnXCftLq0DLMQmZZgwy+8EF8c1MxOZORGY8ySB62gFiMhC5aJss+Xfvt+kDPBIBbR4VTpZDRIqKxa1FSlFRJck7x7EEhWwjyANktGoOnaNqM+aMjI8uP5BZ0naGIMwx5GROY8RGxQNOW395hk4eP3SeilN00jIyPU4vwX8HL/7Ld4ImEyiCSQw1PWOHFMpPIb7doyMjqehmJUoXVEmUfPK/wA/yjIyEjsJY+G/pE/EfgMZGRaQojS6CUpRzS5avi1SDseYiq8SlJE1YAAAXZg3OPYyI8ngCLU4dljw5dh/y0bf6Qfq8MVDrGRkVjoJA44+Af5CEvBS89YNxl/NMeRkAJtOHmV3MOX2dpGScWDlSfpGRkI9hQ0Ueiv8jA7iLRPf8oyMh1sHgh0eoiXUm0ZGQrMhEqy67/8Apq//AGJo+gA9BEKYbesZGQI6GlsjS/iA2ix+GpSRLcJAPQRkZDR2I9iF9sVUtMlTLUOxI5xR4MZGQfqNoZaOtMo6OW5QfQkZB2jIyOLl2jln/Vj/AJICjePIyMhkdx//2Q=="/>
          <p:cNvSpPr>
            <a:spLocks noChangeAspect="1" noChangeArrowheads="1"/>
          </p:cNvSpPr>
          <p:nvPr/>
        </p:nvSpPr>
        <p:spPr bwMode="auto">
          <a:xfrm>
            <a:off x="1679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252" name="AutoShape 12" descr="data:image/jpeg;base64,/9j/4AAQSkZJRgABAQAAAQABAAD/2wCEAAkGBhQSERUTExQVFRUWGRgaGRcYGBcdHBgXGhocGBgYFhgcHSYfGBwkHBoYHy8gIycpLCwtFx4xNTAtNSYrLCkBCQoKDgwOGg8PGjUkHiQtLS0tKiwtLzQqKS4tLCksLC0sLCwsKSwsLCwsLCwsKSwsLCwsLCwsLCwsKSwsLCwpLP/AABEIALQBFwMBIgACEQEDEQH/xAAcAAACAgMBAQAAAAAAAAAAAAAABgQFAgMHAQj/xAA+EAACAQIEBAQDBgMIAgMBAAABAhEAAwQSITEFBkFREyJhcQeBkRQyQqGxwSNS0RUWM2JyguHwQ6KS0vEk/8QAGgEBAAMBAQEAAAAAAAAAAAAAAAECAwQFBv/EAC8RAAICAgEDAgUCBgMAAAAAAAABAhEDIRIEMUETURQiMmGBkfAFcbHB0eEVUqH/2gAMAwEAAhEDEQA/AOG0UUUAUUUUAUUUUAUUUUAUUUUAUUUUAUUUUAUUUUAUUUUAV7FeVuw+KKTljURqJ0oDUa8rO7dLGTWFAFFFFAFFFFAFFFFAFFFFAFFFFAFFFFAFFFFAFFFFAFFFFAFFe0UB5XoFZm0QAa98NjLdt6A1VvXCMVLBTlG57VpqxR8tgiSM3TvV4xshuiJewTKiuR5W2NaKl4XDtcmSciAk66D0HqajEVQkxor3LRQHlFFFAFFFFAFe15RQBRRRQBRRRQBRRRQBRRRQBRRRQBRRRQBRRRQBRRRQBRRRQBRRRQBUzh1hGJzvlAEj1PaodegUIZZHioKMhXfYirHl/jKKDZdUCOfvOoIU6anSQDAmO1M/w++Dt3Gr4+ILWbB+7p5rn+kHYep+U107BfC/huHBPg5yOtxifyECsMuaPnZK0jh45dLLqiDqPNEg7MI3HqKk4TB4e00XVDLELkhjm/zF9FXf3p1+J2Iw9vw7FvDW1IgqVEQAZ0I+f1q4v8iYV8Jav2jEqHLyDmEHRtB1012g1yZOqUEnO6ZrjxeppPYh8F4VhL15rV64+HteHmGZVzO+YAWwF0BMz12qk49wdLDP4bZvNlBIgDU6AfLrTLzFh2u5bt5irXNnMS4UAAjuR5dahYLBoi5SC+sy8HU9a6Vl1owklB02U3BuEM6ZFUq7GHZhoAfumem+1QuY+XGwjKpYMTvA2P8A+U/Nx4LbyBjGxQRBPc1Ucx4Y4m1KzKjQHXb19jWUM8+fzKkej/x7liWXHK35QgBal47AC2qyfO2aVGwUQBr1JOb6CnDlrgeGS2ty44Z3OUIPvW41LFTproB71J5z5csG3ntOPEUTlndd4I6HUmtX1CU1CvyY4+mlki5R8HOoqeOFEYc320BYKg0ljuSRuFyzr1PzppwPwtumwL15xZzCVUgkkHaR09q1Yrgq2sMtppdgWcmDE6KoB9FE/M1aPUY5uouys+mywh6jjoS6KyuLBIrzLW5geVnatFiFAJJ0AG5PoKwrtHwX5IAUY26su3+ECPursXA7kyAegHrWeSahGyUrYo8O+EmJa34l9kw6xpnkn2hQaX+Kcr3LRMFbgG5SdPdd673z1jfIFXadukfdn865VipVy2s9R/mBhv61z48s29l5cUIEV5TJx/hAKm8ggjVwNv8AUP3pcNdadmZ5RRRUgKKKKAKKKKAKKKKAKKKKAKKKKAKKKKA9Fd/+Fnw2wBspiTcTF3NCY+5baJylTqSP830r5/qbwvjN7DOHs3XtsOqkj696hqwfZDWh0qg5iw9zKxXXymF7t0k9h6VxHC/HfiCCD4LnuyQffykCug8v8axeO4Y+KvXPNdLrat2/IqAMLeYkals0mSTAHrXD1VQhykXhDm+KIfMHKa3QHxF0LlTyliAWc6lVG+XfX/mvOXsXat2Ps3h3ikmXktM/ygwFn5+1Rsdyrfslbl5lb/cSfzpg4cq5BXj9R1UeFLa/oeph6Lj8yl+hzzj3ClRUTws1u2HZQZ/8jgGdTMAINIAn1qCMUBNvwikCPKRuRpH51c/EbjqIy2kM3QwIH+Vh/ULTt8PuTsNcwq37qeJdYtmLyQCDEAbfM12wzS9GM5K7KOGOFr2Zyi5gMvmB/wBv61nd4zkXIolm8oP8snf3rqXM/LmHYlUQIRrKjTTeR2+lLXw/5bTF3r/i5WFsDyxvJPXoNPzqMHWRzwcq7eDvbWPFePViZh8CwcuBlUNBJ7g6gdzrVvxfD28PcWGVyMtyAfI6EBhqdie3oaueOcatP4lq1bTwjohyjN5CA3mIJIO/fT1pd4xw8PaS4ogqcp21Gh277/SulNzkuSo8/DJYoOUWmm9/Z/7LfFc138blLqkW+iiPr3qv40r3LByqAJgt10gyRr0MVjw5XtSpiDrWzmE5LFzI87FffT8PfpVEoxmklrwernhN9M1F0637Chc5XvXLhFpC3WCVBI6RJ171eYP4YYkWrxuBVZbXieHmBfIDGfKDoB/WqxOYL4tAFsrKZR9JiNvlp8ie1QeH814mzea8Lrl7iNbckyWRhBUz0/SvRhzv7HyiT7M0cB4V4+KtWP57iqfafN+U19V8NsKlkBAAAsKB0CiI/wCPevlnlm4Bi7ZLlBJBcbhSCDB6EiRPSa+h8BzFYa0q2iFVVYADsNB+5rHKrmmaxZA5sSbQk6w5+QLRH0rnHGrcXzA0aDHoyhjTjzHfzWRlP4FX2BzFqTeMYgM89fCtn/0B/WpilZEjTaAUZYkaiD1HUH/vWkjieD8K6ydBt6g6in6AVVhpOvyIpV5os6q3pB/UfvWsdMqUFFFFaEhRRWdm0WIVQSToAOpoDCiug8K+C2NuFPECWlYiczLmUdZWZn0iofxF5AHDrtpbTtdS4hObLswMEaE+h+dCLEqipLcOuBc5RgvcjTTeo1CQorZYCz5jAr2gNVFFFAFFFFAFezXlSl4ZcNrxsjeHmy54MZomJ7xQF1yhysMX9ou3H8OxhrRuXGAkk7IijqWPrV78OPiceHg4e+huYZiTA+9bY7lZ0IPUVJ5AdV4ZiM4lLmNwVu562wxYg+mlLXxG4d4PE8UgCqvisVC6AK3mUAdBBGlUyQjkjxkSnT0dz+24LiYU4fFKWG1tiFPsVbX6TUTivDsXZQ5MOzxtlIM/Ia186K5GoJHtTPy38QcVhnA8e8bexXOdB3WdAR9K8qf8Lgtw/Q7sfWziuIYrA4k4wXcRacEvJlT+/QV3/lK/4eCRRB3MjqSZpVwXNuIdVu27y4myYzeRc47gjQg+9MeGx48Jrn8JUHTJEmJAhTvpXB1uTLmShBU17e39jfHCou927KjjmPKZ7hJBgiD1npSJyRxwpi74V8oZHUz+IZenswmmri/GrbHzWrLnsUP/ANqU+M8cVLbMmGsKSMsqgzDNIJB3B13rXoIShDjW35NuoyPjpaoh8UvojKqHMFzAkdzH5aVMfDkWkZpBcnKP8sCSfcxHt60tYPiAu7KASdv+at+IcXcqDccELoo2Cr279K9ZxdpHz8ItYZp+aNQxV/xMiWmdREH/AJqw4hhRlBxTC2kg5cwBPsIJb6UpY3my8fLbuMidlMT6mKq79q4fM4YzrJnUd5q3otu+38j0MfV5FiWN70WHMWNsOwGHQgCZdt27adAP3qmrfZwjNqBp3JAA+ZqXhuF3CSoVToNyI9IYV0JKKo5acmV1T8Bx29Z+4xjsdRWzhPL96/fFhELONWA6AbknYD1ptxnKoQG1cQK2+g1BPWeo/KqznFaZrjwSyXRR3uer7IEhR39fWjC8Xa6+sDQD5ABf0qlx3DblkjOInYyCD8xWVh8sn1H5wT+X6VPFeDFpp7Gvh+IJtrPQR9NP2qNxrD+KgUQTmX9x+/5VCwPEQcwBgSAPnv8AmK2tj/Dt5xr5hAPuf2qK2VFy/YKMVPT/AKDWumXHcMOJRLtoDY6Exsf2MiouN5ae3h1umcxJDL2Guoj2rWhZSV0b4OYdFvtegPdUqttTsob79wnpAED3NUPJPKn2x2kMVSAcpC6tOpYqYAAOgBJJUdyOi4Dlyxw4hkS61x2y/fTyT1LZRPpp+1YTzRi+Pk3hhlJWjqz3SwzApvp3PrWnj3BrWKtBbqiV8ywdZ6gHsfzj0qm4HxZWAS4pzAQZg+0HrVjfxon0Ak/sCOgqVO9oq4VpnIPibwlcMnhW1VVu+dSza+SRcQMfXKQPXrXKq6t8YMJcuhbue34Nr7ozeZncjNA6wI0HY1yitjJKuwUUUVBIUV7RQAKduOcgLbwdnE2Lgu5raPcWIIzLJK6nMoMjuMppY4FwdsVfSyhUM8wWIA0Utufamzl8X7V63g7wOVnC22kQrOY0bYqeutLpEMR0tkmANe1dG+H/ABrxcJd4XcQsLjFkOUmC0BgIGh0BB9x1qHxfh1zhmPS9YtggSIIDKSQVYR0BnrtTtwfits4AHC2F+14nxBf8KFNm0pI8zCAgbTXSZPYVXlHjyJp3SNT8q2rfDrGEsq7Xb19WvFAzeS07ecRonlaBP/NLPxc4V4mOu3LBF1La21Yg5iSqhSTG5GgMV0BcdYXh1i3f0to0ZbRdVcAkebZn6k/dkiqHE3rKZzgLC5XElzaJkD7wgkqFFc8s1bR2Y+jnLvo40mDc7Kat+F8lYy+f4dhyI3iB9TpXWrnH1GHR8MxBiPu21zXARK5VGgiTsIBHerL+9F/w7XiwvjBoyyWUgCJEQN5361CzZHqkvyX+ESp2cUTA43BvmC3bR3kbED8mH9a618NuOYviK3Fu2lFtRBuiVzPuq5diepI2+dQf73JYslUVgzMC5ABDAdQDrMxoPzrDhvOv2nG20S49hGVj5PLDgE9dGZjvO89axz4nmjtK/cusfpvUqXsbuasB9n0uW3XXfylT2hhSneRb1txnS2BGjGGMmPKI1jen/m3m+06vZuMLhgEOB10AVlOkkGZBikjBcGsvZN85WZmIyjYKvUqDpuR2ETWfTY3FPl76ZtLlKNCViD4DEW3V5nzdtYjtUJ77MNSTrO9PmD5SsDD3LuIZVLEeCpYCFYEl3iTGggbmfWmfhHw2wduAtxcTeKG5p/hKo3diJMdPXtXY80YrWzgWCTfschs4HNGUyeum1dJ4FhrScOS7cQXCc9tkkeVw7MNZkShWCO1bMNwWzbVsbiltFfMluzacgu4I++V2VV1Ov4h7Uy4LDYXEWrTYe0tprzBSlzPAIE54JyvABjvoOulJ5eSVHTjxJOrEDC8FsnHrInDakFpyyySpcjSZIUn2J610vgvErWW4lmzacguGuZUS2kzlCMSxnsJJ0nrSxzjxTwg+HtXFW3aXLKqoLHSQYiSSBJqHhb2fBWcPbtAKjO1y50LNJ1MTtrAE6DsKpJuSs2jhSdfkMDxE8Px165dyG1iCiXHTU2xmHUjUHr8vnhx3ma14ruWBBY5MusjYH1G3XtUfDcIuYq99mTwyuVnJYmGFuGyLsSSYPTQGoWL5aOJR3tKiG0FYsPKAswBpMk6kdfKatSdchTjy4DBxbkUjCXHxBCtIIRYJWTuT3ExEfOknEctKiZmuhRpqVJ2kd/UfSm7jnNDvbXPqwMF1nKTGpCncGBp3/Kpu3Ve1lYSOo1/TvSEpIjJijL6u4nWUtq+twwDOizJG25G9bYzIXCs1tN9Rp6sB3r3ifBDZ8xkqdu/se1VxvmIGgPQV1Le0eXJOLoY+D8VDEKAEgTqdPYdzTZw6012GOYoubyqINwsIKgTJA7x11pN5bwaWmtYm+ua0WZVEiDcWNH3gCQxka11HFXLZw5u+KLaxkBTQO0AqoJGZgqjsB5hXPmnLG1xOvDGOWPzlpw/Dph8NbGFyEB8xyGZIOiAn5CT2PeveZravh1J0uMwMdp3BH/YIpP4bwvFpL4XEEWbkNlZ0EsOoXc++XaNaaON85YfDW0t3LfiQFU3jlaHI84JGo66CNK45p8rTts6YtRVVpCNzLjHUWYZxqczZZAGkTGp/EdKg8F4tiYuFL5EwCVI8wnqGH605Yq/bu228K9lyiVyspUHLMAba7UoY7EXbaNcZXgxmhhlHqVG1deHJqjky4bfKyi5ht4hx4t661wA5RmO09ANh8qoavMWjPfVWkoxRz6K0SfpTZxz4aq5tXMKVS3d0AZj5vOVLLPodvT1rt0caRz5sCwRbkeViQCO43B7HUH5iiu+8t8n4bB21Z7bMiOXcXgAfEKm0ISIIKtO/QH0r2q8oruTxZ89CivKyFSQX54Lcwi4XFOue3cIYAFhMQcpYQQYIOnfeuwYC8uKwCvdwi2FDhgkyDmWPE88mDlA1I2JnakfhfG0u8Mtq65rmEbRYmA0hXyncCQI7qK6jwXiNrwLWaC182wisuYM7WrbAuOwIHXrHWqradh9yo4ngbb3bKKqOxsyRaZ3ZwAYOWDrAMyR71LwtoYWxbwttXzMBceAA+Rlz5gDGzEpHQ/nyfh3Esd/bHiK5OJFxgzHVYEhhGxWARl+QrtWMVcQCt4ZLYtpF4XALiXHIZlzbGSyHKRAIEdK4s+Kk5W68rwdWDJxlbRzzG4+3eK4e+txQkhQNCNSxzDQk6kSdq2Lx9nKYckW8OhBIzAQm2VR1YgxA31NN+O5bj/EC4lwgRXN027sDWSrykmFUspkgHqa08P5QVG8V0ALZRlBukDTUM0QZgSfu6QI64vJD+dHqRzKUfZlCMdbw6H7MEswIhlfO5MkltPlqY02qq4dwy5jDcJcL4QLa5tcwLbjRVOu8DzdaYhwUXvEuFUxN0kKqI6QiADzuqvPoBvodKX+Y+XzgzcFl7qs4UiRCsAAYg+pEa6Vop27a2HVVH9/0KU8HxLq9xbiwrQcslgIkk6aUy/3hw/htkwqXWUZVLWrQAgATKhXJ3O87a1J5ExQv2764i1bVYByqrZ2M5C7Q5gDQdPvSKyw+Mwti9kFt8oLlZZXVSwHmKHUxH83f3qzyVLiZKCn8zRC4bjMO1u5cvYFEaFylSQMrHc+IXVTo3Qz9aOLWcP4YGHQ2lVQJ0lidTmYRmGnbUa9hUHmnDFzcOGa7eRrgOQI0E5ZzZgSsgEzMb7VWW7zp/DfbeJUzHqJg+hqz2tEwUE9lly3gkfHW7OIRcmV4zkhfFB9IzEaiNtfSmfg3BLeDvX0tXc1+6hGi/wANEkFcwmc41PtSMvN922hsrh/FsyWyXVkhiTLIw1U7bHoKzwfNi57jFblhriFesA6ENJ1BkRvsT3rOcJ39vsYxmm9lnx/A2sPhbCXbhe4ys518qIxJhQOpMn/oqz5tuYp7WGuX7aopQQiHbyg6r+GRrHTalHE8w3PB8JrQdP51UGfdok0zDj9q/gUd2LYljkIP/jRfLoOhZQNfWrtNLaNoSXJJFfyfwk46/cvC0iJh1ClXlg10ggOyzGYZS2siRsav0wdy3w0ZrqhHuu6aeZ50JaNpMn2pU5e43h8JjLysjOl23GjQA2pMrs0mBqdJNW3LBTEYhrd27FjDWc+WTqSRKKeiyT6+1Jpvfgrjkld97Kq5g7jMCXCZCWUI/mGkSe066Uck8cW6bmFLMiPLtJBLeGhIRTA3j8zUTFqDiZzZRcB8swNDEAdNDUTlxFW5eVQujECfvACRod4jertfKyXJqa8e5u5jDIyMGBQOAVH6zWw8ZU3bdtUIJ6mIM9R9KrwP/wCllXO6rsACwkjUCK2cQ4LeZ1uXCuHVRoXMNEz9weY/SpqKpMxlke2vclcYzNdtqB1iN82YwQfSk7FWgLjhdQGYD2BMH6Uy4vjgtyLX8QldbjggsseYKAfL77welaMFw+/dY38OgVV1mFVZ0ECTJntV4Pgt6Rz5ayS0UOGsO5yIC25j9TVkl9yq2b5dLQYx5ZysBB0JHpOvQVc4Z7i3ECqz3JP3bagsTANuMoIGbc9N+1Q+aVNu41sqRcBzHzSIjpGh2OvoavyTdMp6dRbsdeFc2WbLZy6nQ6hYJMAAkQewHoBpSzjr3j3zdFxCSxb8W+w/D0qOmPWyFhJIVdwRnkeoneY06dq1YbH3Ll2LKASZhsu2sydOxrOOBRfJPZaWWdUxmwnEhZtGwb1pfEWWViQpcQRuMo12qixl29dJtqVAcAMFZSCBqTuf1FV9/hjYi4UQM1wZZkdyANdI1YDUdar+NcCvYW5kvIVPTsRtII0NIwSlV7M5zySX2LK5hb1u5N0OxYLBAkkaZRI6RVjg+MvaABZiVJjUgrrJj01pPtXmBEEyNqkotxDLyAddfXatq9zGLa7jniOb77qGe7dadQDJgHsNhXlUlq7pmJ0jv66e3Wio4llloWqseC4s2rocWluwD5XBI9/cVjhuCX3+5advZTXX+CXwltS2EvowUCU8qrA1IB+776xrWnC+5ny9iRwS4lzCrdu2vBuOpUIVUB7mfyhQdSGBXadvamLAYQoqhwLbrnjKBIBCgQSIUwI0n+ilzDxFLbWvAnMsu1wnMSzgRqeoXSrDhnPXiALfUkjYr1Edu/tXi9X62NP0Ue/h/hzcVOa/Be2uWsLmZvBDOWzFyWLFj0BERvSrx3gP2i29vDXijliXRicr5dmMjQgAe8U0f3ltohuW2RjGg1OpGkgdNd6WuDYF8XiSgcwZZ7h0hY8ze56CsOi9eUFPI3d9vsv8m0emxNS5aSXcb+D314jh8pZReQAOANCdp1Ajb9+sCRb4Vbs6SS20mY9YFI9jmtcDjLtrBqt1SOpbMwQSXUnfqe2kgCrX+8IuZbiMdQDrvJ3B/pWvWwUFaW2YdNFZZtY2+P37kfjuACP/AAwsjzBoH8xy/PSlXHsxPmad/wA9/rXQOZ58FPDDSVGYjXNGYn31g0jYvCG4pJj667VGJOFRZ34sfqY3NPasq/7VWyc2Y5h1BIP1FYW+Yr2KuKqkBR5QzbCTOVZ0USfYVt4Nyh9rZUVlVmJ3/CAYl42k7DUntXUj8OsHYthQmYgalmOvqADpXRlyY8Ub7nmRyuc0n/5/k5hesXUzI7N/pDDKexMaVpTDSdSAe/7U3cYS1b+4oOmm59NzOgpe8YlsuQ5TpmiY6RI0HzrPHlc43R2NKPcLOEggMisO43j3FSzwO0w8rtm7Ffy3rDEYdkOqlfQiKsuBYQ3bqICQXMSPwjdm+Q/OKiUn3TLOkrZE4T8ORiC9wubKIQpZdMzRJjUAxIB9asLfCPs1vMcSt20NJ/hvHYEOpj2mnbmPhithxaRvCVRAC/oaSsPyYCICvcPXKNPmdvzrF5edqTOaPH62VWKwWYFkXBXR62lU/wDqRVHxDiRwjS2Ew6Fhoyl4YEawQ0Ed6e7HIDCSf4XYTmOnU9B7Sa18b5cS5Y8NnzBFlgR8pUj1+lWjmhCSi9kvGpq4aZzu/wAfw5Aa5ZsswWVC+JM9AWLAD5A1UDmt1MpZw6HuLcn6sTWrj3Lj4YydUJhW/YjoYq95f+EmPxdtbi28iMAQzkLIOxE6kfKvXhjg1a2jyck8kZVLTKU814u5FsXmAJHlSEBJ0/CBU/jfAblmwrbt/wCQmZ16GTqKccN8B3BHi4hAf5UDOf0UfnTVwz4aLZWLjYi8n8rFAI7QQxHyIqZQargRCS3zOI4G3mtXC+WAPLO+bQeWPlTvb4h9nw7KEZUEHwzAIIAViQe8V0TCch4FNRgi3+pnb9CBWXEOV8NcJzWGVoPmUvOo7EkdTV5QjPUhCbx/Scw4Vi7g81tFVwouLccjMykgJG8GelRLmBt4nFXw9/KQgys4gzs1vLMTqTvtPyaL/wANsl22y3iLSHWQwYKfwCAV36/lVfzLyuMMLxBcMyhkzMpV0MRlganQjMDvXPOKjLXk6Yz5qmauKcUDA5Ye4AvmGxhAIiYEkE6999KTPt6gEPIcTr+gkda3YYXWw4WwDozM2UQ0kRl7sI/U1WcQt5W2aYX724OXWfnW2OKguKZjmyOdOizXj7AAJ5NQcxnMSCTOkRqTtUfjGONwAAyokmd2bue+n71qw1rRWgkDQj6zofY/UVL4lYHh+IqFEByjMSSSeo0CzA6UdckZrk4sp8Lhy7BRuf21qbirgIy6bwIjpt+dVyuRrNZCSZP1rQwZarg7gINxcoiBMDbtRUW/imfVpynptMCBA2ECBXlBo7dZvDqax4zxu1YsMbmbK8p5RJkie4jSqpMV57gkHK7Ae24/I1M4lbs38Dctt5binxFbcNlEZdNQcpb0k1vkfyWkc+GVZO/Y3YHg2GdFcTcDiQWboewEVLu8FsNoUHaZIIHbNNLvJzFrBUz/AA2j0Gadz01BPzrbjOa1S24GYvsoIgQwOYv3jYR2nrXzCwZsuWUedJH2PxN41Pvf7YwW+WrKplzMitInMDv7jXf5TWX9hKloJYxIsgKFJkZnzGGLMDJnN8vaoXKGOS/hE8S75lN1AO4OqktMgjX8qmY9XJti3fsuLYgBVGsCBmMeb37mrr1cT+fJ2OdVKXyrv+hTtwezYvMMKviHbNBYsI83m6fKvMNwu9eui0IV3OgaRpqW16aA/lUrD8wPZdlgAv5SVAnQ9+tNnAL+HVg157YvgZsk+ZA2gJ7Egx6T3q0OWTIta7tnXky/D46jHxSruM9jhwBDECR5VH8qgRp66DWjEYS0w/iW0b0ZVP6jWvMRxa2lvPmBHSDJPtVBf46Ia5cYL2Ex/tFelxjFaPnI82yTgOUMKl4XksqrgyIBgEaCBsD/AErbxnAuymFLuxgAFgoHdvQCqngHPBe+1i4oXUZCozTPcDp1DCRsDBpgu48oHYr12Blsu2aOlcMsayG6lKEr9hXucFtqoBQafeJnVupEnQVWf2NbZS9tTAPSZ3gQOo0pjvWbd+4UfxEWFJ2AaTBQnoRppM6+lbuI3Ew9ooi9MoC7/M/TevPlhyY9tnfHOpUl3F9+D3roUE+XqbnQfzA7n2q54Tw2zhpyeZzpnaJA7D0kTVXY40zMqm3kkkEEyQqwxGmwKz5j71bWMpQNJjXoZPXTqR6mqpzWkWmv+3Y8e3aZ5uF2A/Dmhfn1P1q4tcQtABR5QNhGnyiqiwmZwIILDr8t4mBVBxfmXI7W7UMVJGYidQdYA+laY+ajaWjOWOM5VYz8VxSbzp3nT59qTMTxE3myoIUHzEbx6dqxD3b587EKwE6QJBGUe+/1NF3G27VxcPbgu7BQvVmJEew161CxNytK2bxccSqxS5httilXD2kLMzjIgGsif+ntXYuFLft4dbU53AEmRCf5Q5+9HeovDODBAfDy5zo92Np3VOsfr1q4zQIzAZR0Gn5mveww4QSZ4/UZPUnaMmlRICjvrJn1Ma1AwWMd2uB7TqEICkxlcnWQdiBp8ztpUWxj7pxBHhl0CyCNAHJ1FwtpoNQBO/pWzHYm4qEspgCTBUmBrpqK0uzGqM+IcSNpCz6BZJI1gdTAmpKLADQWZoJPQdYFReG44PZW4Lb5mGoZSMo1gGR2/WtpxhJgmD2Ek/0HudKlMho3jFEmCYnYdfkKoebOV0x6KCYNs+WIPqQe4n2qddxusLoO/U9604jGKOwgbyB+9aqHuU5NPRzdOUkwl1s5uJMaorEONzrOUQehj2qt4tzPgrRlLBvXdJF0rlU+pDEN8op851vo/DsSWysFttA380gKZ9DrXzwTXLPpYuVtv9ToXUy40kPrfEvLbITD4dDPlygmPfWNI99fnS/zFzfdxgVXCKqmQqLGsRvvVDXs1MOnxwdpbM5ZpyVNmy1ZLGAJPb+tevKsRoY09PlW3hlw5wswCRNaL58x9zW5iZNiSVCnYbUVpooKHv8AtkMAigwdyNR6zlMipt7F3lBC3LcyoVdQWBHQkRvoQSDNL3M+HRWTKFUZiWIGpJ1k9/atWJ5leSsAAxGaCI3BiNOh0q96qzLgnuh85SxWMsXWVMlrMU8S3eAUPusAsIGvWevWmZsNiGcm9gRbuFhFxCuWJ01MqxOuvsa55wK6byi5fxEyCFTNEAaAknp2A7UzcD5uxmC8kh7Q3RyCuX0P4flWMYLwtnSp8V30X1zhOFhQZs3GJEKZUmdd9xuZgbVA4lws4fznOyToyLOwk6TOg6gRpVZb5gt8Q4onn+y2gvmytoAB92dIzH5Cav8AjmAOGKs13xbZELdkkQdMumkwB71y5MEJbaO7F1uSCqLLzlnlW3C37qNmIlUfQqD+JhOjRsOnvWi7wBlx7X7juF8NlVkB8wJnIzHTygbjqfSl7g/xBy3bdpp8JjlVnBCkjpJ6TTJiuP8AisVJ866ZO07D0mtceNRiklRlky5Zy5ORjeICtcOdgonWScoFK2K4FdxN03LlxbdlRMvsqmAAo/ExJA9TVZjuKYy5xB7NnMDbtEFQ4VVDAFw3RugpU4bzHdu3XF8s0mQxk5cvQHYD2qzXsR6k4u7O18O4dYw6+TOG1UvGa43TysBCA9NIqDxTmgWFNu8VuvuqaXNc5I8VzAldIAHrXOX5jZhlYAhYCegE7gQD852FUvEeLNbBZRLE7n8M9fWahQIlPyNfNXMziyTmHiNEKDCqJ+6qjYDXXvVHwzm3ENlLIbihs2XODJ31BM70kYjEM7FmJJPU1LwOGuGDmKL/ADGdfYdamWKLW0ZrNkX0s6xwbmiMxazcDMRrkzQNzAjUdYmKs8d8Tclspat3PV3VpPyAj5ClblLmr7GCqqrk6MzqC0dgRsKb7PEOHYwZblvw3MedAVg+6j9Qa5PhYcrOj4jJVtJmHI3MHi4i41xmzC3IzSAAWExpVGOaJJ8O2xk7gb1b8B5ew1nEYkZcXeKlQmpK5TbzsCRAkSN42FROVuMYLBqq3mYX2cKLMEvLRBuNuBqPYdDW/wANBpRZi+pnyciDxLmb7KM99ocz4drcztLR1/T3pV5a5strxHD3HBg30Ny4x6FhJCjb6mpHxj4gHxwtLH8JQCB0ZgGZQfxQetKFngt+FcW2gnymN+s+3rV8eGEOxlPJKTts79e5zTD37lkqSimVYGdwD2raOe8OxUsXAmSIGuhgdIEwT7etcgXHvaTNet3FG0iCJ7TOntWB5jsn8Tf/ABNb0RyR2p+fsNB8x9tI/XSt9nnXChJNwZpPqAJ0+cQfnXD/AO1rcTm09Q39K1/2raP4wPr/AEpxJ5I77b5mtPBFyfQVpx/FBlLGEUAyT23MnoK5hwnmnDWUlruY/wAqKzE/t+dLnNvxBu4ghEU2rI2U/eb1c/sNBV0ktso5ew48X+JOGnKPFI/ypE/UjSqHE/Em2B5LLn/UQPrA9utJFzip6DWol2+zbkmjkRQz8b+IF6/ZNkBFttqwAOvUAknodfkKV2ufL0FYUVS7JCiiigM7VzKQR0rK8kRqDInTpNaqKA9ryiigJ+J4gXy5oOXZY0+Z3NaLwkjc6aDcj0rUV1j86vuE2mQLeCSAzAkgGQwiflQgn8AtWwoLoHKg5ek5tTJ39PaauuPcXFnCi0mUm4FZoMgHYIum2n5VQ/agzzGUtsAdN+narIWbIuh3BdEQwp2Nw7kkdKslZRsYeWuQCuHF15Nx/M6gqCF6b7nfSssHxdsMXsmblonzW3Eaex+609RS9d4s17QtD7KQYGWZj5Vf8BxuHUjxy9y7pB/CAZ3JM5pipunXg0StfcvBcS6uUL4Sz5UuALEjUpIyk6em9QcTeupfyyylQpZwR9ySSFWAGO1L/NvHIVUZw8Zgqgg5QTpJG9VFvjd3wXUXTBA8s6jYEAmfyqJJS7GkZOPccsZzBbyu63vvCBCw+hAh2Ihe+nalfjeJD3CVGUMBHYd9ff8AWl6ziGusLaiAvToB6/8ANMN7C5rY20ABrNQt2Wnk1SK/EYQjQ7H/ALp862WOGXLzeEiF2bTKO3r2HrTBwPky7iQr3Cbdr+b8TR/KPyk6V0TheCs4W3ltIQDEmJd29z0qJKmIO0cy4X8F8QwJZlBH4d++mm50rzB8pAqbj3LsKxUsbTZPLGYSNokaRXS+I83LhgTcJVhqqCMx9D2HrXK+Kcea8zkDw1YkkKdCSZJbvNV2zSE/Tf0pr82TOKXMHbRVsq7P+J2bT/aBvUL+11t6sdfwqNz7D9zVDexe4XUjr/SqvGXrgbzSDGnqNYq6iYznb0dW5T+JKWcHjfHbLiGLOo6nNbVEAPcQPrSjyXxU28Sl2/ZS4TcVs7ff6zBzASe5B1FLQuByWZ9SQMvWNNa3cGxEX1DHyyZnXoYqTMeeeeL2Lq3MUltUui8qFQRraa2SjEgaNKtIGmopawHF2u3FS2nmaYAZegk6x2HWoPHMVKZYAi5IjaAgFVeAxrWXDrusx8wR+9QoojvsuuMcZuMrWSI1E6ztqBO30pfuAg61OwfGmt3fFIV23hhpPqBFasRxN3YscskzooH0HSrA12iuVsxaQPKBsT6ydBUevS015Qk328WwEAxWpnJMnU1jRQBRRRQBRRRQBRRRQBRRRQBRRRQG+6YOlM+AvlsPcttBCoCPpP60UVHgEFXyLnCjMBI33+tYcMvs0ksZJYnXr7V7RUoqyfa0BbqFke8isuYEyYa1eUlXZtY06CiirMmIvDUrOsgfvTpyxwe2YdhJAmDt9OtFFIdyMrqJjfADsQANTtpWk4kiiirsyiy05C5txFy4bTvmRQSAenSJ7U1cyccuW7ashAOo6/1oorBnauxznEYlncliSTuTufnUJP4jMp2HQfvRRUx7mUuxjeshQxHpVfx//F9lX9KKKsUN2AwanCvcI8wcKD2EdPWqgsZooqCxIv4tjIMfSotFFAFFFFAFFFFAFFFFAFFFFAFFFFAFFFFAFFFFAFFFFAf/2Q=="/>
          <p:cNvSpPr>
            <a:spLocks noChangeAspect="1" noChangeArrowheads="1"/>
          </p:cNvSpPr>
          <p:nvPr/>
        </p:nvSpPr>
        <p:spPr bwMode="auto">
          <a:xfrm>
            <a:off x="1679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9" name="irc_mi" descr="http://blog.takeaway.com/wp-content/uploads/2012/12/Log_cake_iStock_000010325634XSmall-300x200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19548" y="2310064"/>
            <a:ext cx="4942010" cy="3645568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8" name="Picture 4" descr="https://encrypted-tbn1.gstatic.com/images?q=tbn:ANd9GcTfvv36_cUmYAL3k4n71hzeb-HJeJQ0Orbwg20izW_GfXLJKEUv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011" y="2310064"/>
            <a:ext cx="4883996" cy="38140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7502359" y="6149474"/>
            <a:ext cx="26883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err="1" smtClean="0"/>
              <a:t>Buehe</a:t>
            </a:r>
            <a:r>
              <a:rPr lang="en-US" sz="2400" dirty="0" smtClean="0"/>
              <a:t> de Noel</a:t>
            </a:r>
            <a:endParaRPr lang="en-US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495301" y="6308740"/>
            <a:ext cx="54991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La </a:t>
            </a:r>
            <a:r>
              <a:rPr lang="en-US" sz="2400" dirty="0" err="1" smtClean="0"/>
              <a:t>Galette</a:t>
            </a:r>
            <a:r>
              <a:rPr lang="en-US" sz="2400" dirty="0" smtClean="0"/>
              <a:t> des </a:t>
            </a:r>
            <a:r>
              <a:rPr lang="en-US" sz="2400" dirty="0" err="1" smtClean="0"/>
              <a:t>Rois</a:t>
            </a:r>
            <a:r>
              <a:rPr lang="en-US" sz="2400" dirty="0" smtClean="0"/>
              <a:t> – King’s Cake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41428985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0E5580"/>
      </a:dk2>
      <a:lt2>
        <a:srgbClr val="EBEBEB"/>
      </a:lt2>
      <a:accent1>
        <a:srgbClr val="ACD433"/>
      </a:accent1>
      <a:accent2>
        <a:srgbClr val="E6C133"/>
      </a:accent2>
      <a:accent3>
        <a:srgbClr val="EF7A24"/>
      </a:accent3>
      <a:accent4>
        <a:srgbClr val="5AA0F5"/>
      </a:accent4>
      <a:accent5>
        <a:srgbClr val="75CEEC"/>
      </a:accent5>
      <a:accent6>
        <a:srgbClr val="65D6A0"/>
      </a:accent6>
      <a:hlink>
        <a:srgbClr val="C4E46E"/>
      </a:hlink>
      <a:folHlink>
        <a:srgbClr val="BDE0FB"/>
      </a:folHlink>
    </a:clrScheme>
    <a:fontScheme name="Ion">
      <a:maj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2000"/>
                <a:hueMod val="96000"/>
                <a:satMod val="128000"/>
                <a:lumMod val="114000"/>
              </a:schemeClr>
            </a:gs>
            <a:gs pos="100000">
              <a:schemeClr val="phClr">
                <a:shade val="62000"/>
                <a:hueMod val="100000"/>
                <a:satMod val="13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2000"/>
                <a:hueMod val="108000"/>
                <a:satMod val="164000"/>
                <a:lumMod val="69000"/>
              </a:schemeClr>
              <a:schemeClr val="phClr">
                <a:tint val="96000"/>
                <a:hueMod val="90000"/>
                <a:satMod val="130000"/>
                <a:lumMod val="134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Ion" id="{B8441ADB-2E43-4AF7-B97A-BD870242C6A8}" vid="{BACC050B-8757-4460-95D8-E37B46A6B42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129</TotalTime>
  <Words>79</Words>
  <Application>Microsoft Macintosh PowerPoint</Application>
  <PresentationFormat>Custom</PresentationFormat>
  <Paragraphs>31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Ion</vt:lpstr>
      <vt:lpstr> </vt:lpstr>
      <vt:lpstr>Common French Foods</vt:lpstr>
      <vt:lpstr>      Unique Foods of France</vt:lpstr>
      <vt:lpstr>Mealtime customs</vt:lpstr>
      <vt:lpstr>                     Famous Dishes</vt:lpstr>
      <vt:lpstr>Equipment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French Foods</dc:title>
  <dc:creator>Sulkey, Sandra</dc:creator>
  <cp:lastModifiedBy>Sandra Sulkey</cp:lastModifiedBy>
  <cp:revision>19</cp:revision>
  <dcterms:created xsi:type="dcterms:W3CDTF">2013-09-19T16:46:43Z</dcterms:created>
  <dcterms:modified xsi:type="dcterms:W3CDTF">2014-08-05T21:18:49Z</dcterms:modified>
</cp:coreProperties>
</file>